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3" r:id="rId1"/>
    <p:sldMasterId id="2147483981" r:id="rId2"/>
  </p:sldMasterIdLst>
  <p:notesMasterIdLst>
    <p:notesMasterId r:id="rId14"/>
  </p:notesMasterIdLst>
  <p:sldIdLst>
    <p:sldId id="1457" r:id="rId3"/>
    <p:sldId id="1465" r:id="rId4"/>
    <p:sldId id="1466" r:id="rId5"/>
    <p:sldId id="1446" r:id="rId6"/>
    <p:sldId id="1456" r:id="rId7"/>
    <p:sldId id="1453" r:id="rId8"/>
    <p:sldId id="1454" r:id="rId9"/>
    <p:sldId id="1467" r:id="rId10"/>
    <p:sldId id="1468" r:id="rId11"/>
    <p:sldId id="1469" r:id="rId12"/>
    <p:sldId id="1462" r:id="rId13"/>
  </p:sldIdLst>
  <p:sldSz cx="9144000" cy="6858000" type="screen4x3"/>
  <p:notesSz cx="6858000" cy="9144000"/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0" userDrawn="1">
          <p15:clr>
            <a:srgbClr val="A4A3A4"/>
          </p15:clr>
        </p15:guide>
        <p15:guide id="2" pos="2988" userDrawn="1">
          <p15:clr>
            <a:srgbClr val="A4A3A4"/>
          </p15:clr>
        </p15:guide>
        <p15:guide id="3" orient="horz" pos="1094" userDrawn="1">
          <p15:clr>
            <a:srgbClr val="A4A3A4"/>
          </p15:clr>
        </p15:guide>
        <p15:guide id="4" pos="249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inmay Ajnadkar" initials="CA" lastIdx="1" clrIdx="0">
    <p:extLst>
      <p:ext uri="{19B8F6BF-5375-455C-9EA6-DF929625EA0E}">
        <p15:presenceInfo xmlns:p15="http://schemas.microsoft.com/office/powerpoint/2012/main" userId="dc20074b54a2ae1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80"/>
    <a:srgbClr val="DDDDDD"/>
    <a:srgbClr val="000000"/>
    <a:srgbClr val="FFFFFF"/>
    <a:srgbClr val="B2B2B2"/>
    <a:srgbClr val="5F5F5F"/>
    <a:srgbClr val="C0C0C0"/>
    <a:srgbClr val="7F7F7F"/>
    <a:srgbClr val="328682"/>
    <a:srgbClr val="3278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45" autoAdjust="0"/>
    <p:restoredTop sz="95491" autoAdjust="0"/>
  </p:normalViewPr>
  <p:slideViewPr>
    <p:cSldViewPr snapToObjects="1">
      <p:cViewPr varScale="1">
        <p:scale>
          <a:sx n="68" d="100"/>
          <a:sy n="68" d="100"/>
        </p:scale>
        <p:origin x="1212" y="72"/>
      </p:cViewPr>
      <p:guideLst>
        <p:guide orient="horz" pos="1570"/>
        <p:guide pos="2988"/>
        <p:guide orient="horz" pos="1094"/>
        <p:guide pos="249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Objects="1">
      <p:cViewPr varScale="1">
        <p:scale>
          <a:sx n="73" d="100"/>
          <a:sy n="73" d="100"/>
        </p:scale>
        <p:origin x="-3792" y="-11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1D146-B4E0-1741-B9EE-9789392EFCC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63621-2E60-B848-8968-B0341E26A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24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96176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5093650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38130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3055281"/>
            <a:ext cx="38130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bg2"/>
              </a:buClr>
              <a:defRPr sz="1050"/>
            </a:lvl3pPr>
            <a:lvl4pPr marL="385763" indent="-128588">
              <a:buClr>
                <a:schemeClr val="bg2"/>
              </a:buClr>
              <a:defRPr sz="1050"/>
            </a:lvl4pPr>
            <a:lvl5pPr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20729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38130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3055281"/>
            <a:ext cx="38130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bg2"/>
              </a:buClr>
              <a:defRPr sz="1050"/>
            </a:lvl3pPr>
            <a:lvl4pPr marL="385763" indent="-128588">
              <a:buClr>
                <a:schemeClr val="bg2"/>
              </a:buClr>
              <a:defRPr sz="1050"/>
            </a:lvl4pPr>
            <a:lvl5pPr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635342195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038" y="1397001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6238" y="1397001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7438" y="1397001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8638" y="1397001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685038" y="4717008"/>
            <a:ext cx="1831086" cy="1326605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2665476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4645914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6626352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685038" y="3057005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666238" y="3057005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647438" y="3057005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628638" y="3057005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657582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038" y="1397001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6238" y="1397001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7438" y="1397001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8638" y="1397001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685038" y="4717008"/>
            <a:ext cx="1831086" cy="1326605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2665476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4645914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6626352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685038" y="3057005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666238" y="3057005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647438" y="3057005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628638" y="3057005"/>
            <a:ext cx="18288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51573446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85800" y="3060985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3323844" y="3060985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961888" y="3060985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3969512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85800" y="3060985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3323844" y="3060985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961888" y="3060985"/>
            <a:ext cx="249631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31506460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6944" y="1397000"/>
            <a:ext cx="381419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5152" y="1397000"/>
            <a:ext cx="381419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704406"/>
            <a:ext cx="3813048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4704406"/>
            <a:ext cx="3813048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86944" y="3060985"/>
            <a:ext cx="381419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645152" y="3060985"/>
            <a:ext cx="381419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6014543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6944" y="1397000"/>
            <a:ext cx="381419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5152" y="1397000"/>
            <a:ext cx="381419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704406"/>
            <a:ext cx="3813048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4704406"/>
            <a:ext cx="3813048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86944" y="3060985"/>
            <a:ext cx="381419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645152" y="3060985"/>
            <a:ext cx="3814192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8389242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18288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6999"/>
            <a:ext cx="18288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6999"/>
            <a:ext cx="18288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6999"/>
            <a:ext cx="18288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85800" y="4592048"/>
            <a:ext cx="1831086" cy="1071062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2666238" y="4592048"/>
            <a:ext cx="1831086" cy="1071062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646676" y="4592048"/>
            <a:ext cx="1831086" cy="1071062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627114" y="4592048"/>
            <a:ext cx="1831086" cy="1071062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3154834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18288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6999"/>
            <a:ext cx="18288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6999"/>
            <a:ext cx="18288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6999"/>
            <a:ext cx="18288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85800" y="4592048"/>
            <a:ext cx="1831086" cy="1071062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2666238" y="4592048"/>
            <a:ext cx="1831086" cy="1071062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646676" y="4592048"/>
            <a:ext cx="1831086" cy="1071062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627114" y="4592048"/>
            <a:ext cx="1831086" cy="1071062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24292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64286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2496312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6999"/>
            <a:ext cx="2496312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6999"/>
            <a:ext cx="2496312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4822880"/>
            <a:ext cx="2496312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3323844" y="4822880"/>
            <a:ext cx="2496312" cy="840230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961888" y="4822880"/>
            <a:ext cx="2496312" cy="840230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5432562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2496312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6999"/>
            <a:ext cx="2496312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6999"/>
            <a:ext cx="2496312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4822880"/>
            <a:ext cx="2496312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3323844" y="4822880"/>
            <a:ext cx="2496312" cy="840230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961888" y="4822880"/>
            <a:ext cx="2496312" cy="840230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9980518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3814192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6999"/>
            <a:ext cx="3814192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5053712"/>
            <a:ext cx="3813048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645152" y="5053712"/>
            <a:ext cx="3813048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8999051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3814192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6999"/>
            <a:ext cx="3814192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5053712"/>
            <a:ext cx="3813048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645152" y="5053712"/>
            <a:ext cx="3813048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46700882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18288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0"/>
            <a:ext cx="18288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0"/>
            <a:ext cx="18288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0"/>
            <a:ext cx="18288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85800" y="2970007"/>
            <a:ext cx="1831086" cy="1071062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2666238" y="2970007"/>
            <a:ext cx="1831086" cy="1071062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646676" y="2970007"/>
            <a:ext cx="1831086" cy="1071062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627114" y="2970007"/>
            <a:ext cx="1831086" cy="1071062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1831086" cy="1713558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2666238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3"/>
              </a:buClr>
              <a:defRPr sz="1050"/>
            </a:lvl3pPr>
            <a:lvl4pPr marL="385763" indent="-128588">
              <a:buClr>
                <a:schemeClr val="accent3"/>
              </a:buClr>
              <a:defRPr sz="1050"/>
            </a:lvl4pPr>
            <a:lvl5pPr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4646676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2"/>
              </a:buClr>
              <a:defRPr sz="1050"/>
            </a:lvl3pPr>
            <a:lvl4pPr marL="385763" indent="-128588">
              <a:buClr>
                <a:schemeClr val="accent2"/>
              </a:buClr>
              <a:defRPr sz="1050"/>
            </a:lvl4pPr>
            <a:lvl5pPr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6627114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bg2"/>
              </a:buClr>
              <a:defRPr sz="1050"/>
            </a:lvl3pPr>
            <a:lvl4pPr marL="385763" indent="-128588">
              <a:buClr>
                <a:schemeClr val="bg2"/>
              </a:buClr>
              <a:defRPr sz="1050"/>
            </a:lvl4pPr>
            <a:lvl5pPr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910384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18288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0"/>
            <a:ext cx="18288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0"/>
            <a:ext cx="18288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0"/>
            <a:ext cx="18288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85800" y="2970007"/>
            <a:ext cx="1831086" cy="1071062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2666238" y="2970007"/>
            <a:ext cx="1831086" cy="1071062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646676" y="2970007"/>
            <a:ext cx="1831086" cy="1071062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627114" y="2970007"/>
            <a:ext cx="1831086" cy="1071062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1831086" cy="1713558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2666238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3"/>
              </a:buClr>
              <a:defRPr sz="1050"/>
            </a:lvl3pPr>
            <a:lvl4pPr marL="385763" indent="-128588">
              <a:buClr>
                <a:schemeClr val="accent3"/>
              </a:buClr>
              <a:defRPr sz="1050"/>
            </a:lvl4pPr>
            <a:lvl5pPr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4646676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2"/>
              </a:buClr>
              <a:defRPr sz="1050"/>
            </a:lvl3pPr>
            <a:lvl4pPr marL="385763" indent="-128588">
              <a:buClr>
                <a:schemeClr val="accent2"/>
              </a:buClr>
              <a:defRPr sz="1050"/>
            </a:lvl4pPr>
            <a:lvl5pPr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6627114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bg2"/>
              </a:buClr>
              <a:defRPr sz="1050"/>
            </a:lvl3pPr>
            <a:lvl4pPr marL="385763" indent="-128588">
              <a:buClr>
                <a:schemeClr val="bg2"/>
              </a:buClr>
              <a:defRPr sz="1050"/>
            </a:lvl4pPr>
            <a:lvl5pPr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57828101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3200839"/>
            <a:ext cx="2496312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3323844" y="3200839"/>
            <a:ext cx="2496312" cy="840230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961888" y="3200839"/>
            <a:ext cx="2496312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3"/>
              </a:buClr>
              <a:defRPr sz="1050"/>
            </a:lvl3pPr>
            <a:lvl4pPr marL="385763" indent="-128588">
              <a:buClr>
                <a:schemeClr val="accent3"/>
              </a:buClr>
              <a:defRPr sz="1050"/>
            </a:lvl4pPr>
            <a:lvl5pPr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829358181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3200839"/>
            <a:ext cx="2496312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3323844" y="3200839"/>
            <a:ext cx="2496312" cy="840230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961888" y="3200839"/>
            <a:ext cx="2496312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3"/>
              </a:buClr>
              <a:defRPr sz="1050"/>
            </a:lvl3pPr>
            <a:lvl4pPr marL="385763" indent="-128588">
              <a:buClr>
                <a:schemeClr val="accent3"/>
              </a:buClr>
              <a:defRPr sz="1050"/>
            </a:lvl4pPr>
            <a:lvl5pPr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555801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3431671"/>
            <a:ext cx="3813048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645152" y="3431671"/>
            <a:ext cx="3813048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3813048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4212305"/>
            <a:ext cx="3813048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573958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3431671"/>
            <a:ext cx="3813048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645152" y="3431671"/>
            <a:ext cx="3813048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3813048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4212305"/>
            <a:ext cx="3813048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542678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85127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612783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409679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4794025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5590922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75267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7772164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7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612783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3409679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4794025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5590922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6975267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4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7772164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431540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6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228437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2612783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8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3409679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4794025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0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5590922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6975267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7772164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6044833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5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612783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409679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4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4794025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5590922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75267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7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7772164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612783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3409679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2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4794025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3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5590922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4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6975267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5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7772164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6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431540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7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228437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8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2612783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3409679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0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4794025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1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5590922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2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6975267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3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7772164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1959327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270244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069975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08947" y="1639789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911512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270244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069975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8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108947" y="3153547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6911512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431540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228437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270244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069975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108947" y="4667304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6911512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9512526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270244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069975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08947" y="1639789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911512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270244" y="3153548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069975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108947" y="3153547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6911512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431540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228437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270244" y="4667305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069975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108947" y="4667304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6911512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5526955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270244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069975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08947" y="1639789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911512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886577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270244" y="3886577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069975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108947" y="3886576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6911512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414521105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270244" y="1639790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069975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08947" y="1639789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911512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886577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270244" y="3886577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069975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108947" y="3886576"/>
            <a:ext cx="6858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6911512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3194124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1150616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721530" y="1639789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709852" y="1639790"/>
            <a:ext cx="1150616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6002677" y="1639789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886577"/>
            <a:ext cx="1150616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721530" y="3886576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709852" y="3886577"/>
            <a:ext cx="1150616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6002677" y="3886576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6774416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1150616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721530" y="1639789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709852" y="1639790"/>
            <a:ext cx="1150616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6002677" y="1639789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886577"/>
            <a:ext cx="1150616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721530" y="3886576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709852" y="3886577"/>
            <a:ext cx="1150616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6002677" y="3886576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86893605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7520" y="1639790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431541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846223" y="1639790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270244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684926" y="1639789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108947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519450537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7520" y="1639790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431541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846223" y="1639790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270244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684926" y="1639789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108947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07901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35292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0552" y="1639790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39441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853449" y="1639790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2642337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4956346" y="1639790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4745234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7059242" y="1639789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6848131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18462358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39441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2642337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4745234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6848131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0552" y="1639790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853449" y="1639790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4956346" y="1639790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7059242" y="1639789"/>
            <a:ext cx="1380744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96695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1" y="1268759"/>
            <a:ext cx="1764195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93478" y="1268759"/>
            <a:ext cx="1764195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600782" y="1268759"/>
            <a:ext cx="1859858" cy="3535680"/>
          </a:xfrm>
        </p:spPr>
        <p:txBody>
          <a:bodyPr>
            <a:no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050"/>
            </a:lvl2pPr>
            <a:lvl3pPr marL="113110" indent="-113110">
              <a:defRPr sz="1050"/>
            </a:lvl3pPr>
            <a:lvl4pPr marL="301229" indent="-155972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598342" y="1268759"/>
            <a:ext cx="1859858" cy="3535680"/>
          </a:xfrm>
        </p:spPr>
        <p:txBody>
          <a:bodyPr>
            <a:no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050"/>
            </a:lvl2pPr>
            <a:lvl3pPr marL="113110" indent="-113110">
              <a:defRPr sz="1050"/>
            </a:lvl3pPr>
            <a:lvl4pPr marL="301229" indent="-155972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85801" y="4980566"/>
            <a:ext cx="377483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693479" y="4980566"/>
            <a:ext cx="376472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29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94086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82473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388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65704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900"/>
              </a:spcBef>
              <a:defRPr/>
            </a:lvl1pPr>
            <a:lvl2pPr>
              <a:spcBef>
                <a:spcPts val="900"/>
              </a:spcBef>
              <a:defRPr/>
            </a:lvl2pPr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24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52421"/>
            <a:ext cx="7772400" cy="4627563"/>
          </a:xfrm>
        </p:spPr>
        <p:txBody>
          <a:bodyPr/>
          <a:lstStyle>
            <a:lvl1pPr>
              <a:spcBef>
                <a:spcPts val="900"/>
              </a:spcBef>
              <a:defRPr/>
            </a:lvl1pPr>
            <a:lvl2pPr>
              <a:spcBef>
                <a:spcPts val="900"/>
              </a:spcBef>
              <a:defRPr/>
            </a:lvl2pPr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406396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6367118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171446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2pPr>
            <a:lvl3pPr marL="357179" indent="-185733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3pPr>
            <a:lvl4pPr marL="514337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4pPr>
            <a:lvl5pPr marL="685783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5839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52421"/>
            <a:ext cx="77724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171446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2pPr>
            <a:lvl3pPr marL="342892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3pPr>
            <a:lvl4pPr marL="514337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4pPr>
            <a:lvl5pPr marL="685783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2289188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452421"/>
            <a:ext cx="381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52421"/>
            <a:ext cx="381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69049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19201"/>
            <a:ext cx="381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1"/>
            <a:ext cx="381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9933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296144"/>
            <a:ext cx="3811588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1560285"/>
            <a:ext cx="3811588" cy="4565877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96144"/>
            <a:ext cx="3813174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560285"/>
            <a:ext cx="3813174" cy="4565877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249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39228"/>
            <a:ext cx="3811588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1803371"/>
            <a:ext cx="3811588" cy="4368831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9228"/>
            <a:ext cx="3813174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03371"/>
            <a:ext cx="3813174" cy="4368831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8266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15576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3057625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70140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286762" y="0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573524" y="0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860286" y="0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286762" y="3419856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573524" y="3419856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860286" y="3419856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83515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2980044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828229" y="0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656457" y="0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484686" y="0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312914" y="0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828229" y="2281428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3656457" y="2281428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484686" y="2281428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312914" y="2281428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1835087" y="4562856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3663315" y="4562856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5491544" y="4562856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7312914" y="4562856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52233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521562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043124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564685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607808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086247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1521562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3043124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4564685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7607808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6086247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1521562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3043124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564685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7607808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086247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1521562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3043124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4564685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7607808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6086247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17092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18288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0"/>
            <a:ext cx="18288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0"/>
            <a:ext cx="18288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0"/>
            <a:ext cx="18288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26670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3"/>
              </a:buClr>
              <a:defRPr sz="1050"/>
            </a:lvl3pPr>
            <a:lvl4pPr marL="400040" indent="-171446">
              <a:buClr>
                <a:schemeClr val="accent3"/>
              </a:buClr>
              <a:defRPr sz="1050"/>
            </a:lvl4pPr>
            <a:lvl5pPr marL="571486" indent="-171446"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46482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2"/>
              </a:buClr>
              <a:defRPr sz="1050"/>
            </a:lvl3pPr>
            <a:lvl4pPr marL="400040" indent="-171446">
              <a:buClr>
                <a:schemeClr val="accent2"/>
              </a:buClr>
              <a:defRPr sz="1050"/>
            </a:lvl4pPr>
            <a:lvl5pPr marL="571486" indent="-171446"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6294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bg2"/>
              </a:buClr>
              <a:defRPr sz="1050"/>
            </a:lvl3pPr>
            <a:lvl4pPr marL="400040" indent="-171446">
              <a:buClr>
                <a:schemeClr val="bg2"/>
              </a:buClr>
              <a:defRPr sz="1050"/>
            </a:lvl4pPr>
            <a:lvl5pPr marL="571486" indent="-171446"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6395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3" orient="horz" pos="2160" userDrawn="1">
          <p15:clr>
            <a:srgbClr val="FBAE40"/>
          </p15:clr>
        </p15:guide>
        <p15:guide id="4" pos="288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18288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0"/>
            <a:ext cx="18288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0"/>
            <a:ext cx="18288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0"/>
            <a:ext cx="18288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26670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3"/>
              </a:buClr>
              <a:defRPr sz="1050"/>
            </a:lvl3pPr>
            <a:lvl4pPr marL="400040" indent="-171446">
              <a:buClr>
                <a:schemeClr val="accent3"/>
              </a:buClr>
              <a:defRPr sz="1050"/>
            </a:lvl4pPr>
            <a:lvl5pPr marL="571486" indent="-171446"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46482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2"/>
              </a:buClr>
              <a:defRPr sz="1050"/>
            </a:lvl3pPr>
            <a:lvl4pPr marL="400040" indent="-171446">
              <a:buClr>
                <a:schemeClr val="accent2"/>
              </a:buClr>
              <a:defRPr sz="1050"/>
            </a:lvl4pPr>
            <a:lvl5pPr marL="571486" indent="-171446"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6294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bg2"/>
              </a:buClr>
              <a:defRPr sz="1050"/>
            </a:lvl3pPr>
            <a:lvl4pPr marL="400040" indent="-171446">
              <a:buClr>
                <a:schemeClr val="bg2"/>
              </a:buClr>
              <a:defRPr sz="1050"/>
            </a:lvl4pPr>
            <a:lvl5pPr marL="571486" indent="-171446"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675204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3" orient="horz" pos="2160" userDrawn="1">
          <p15:clr>
            <a:srgbClr val="FBAE40"/>
          </p15:clr>
        </p15:guide>
        <p15:guide id="4" pos="288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323844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4"/>
              </a:buClr>
              <a:defRPr sz="1050"/>
            </a:lvl3pPr>
            <a:lvl4pPr marL="400040" indent="-171446">
              <a:buClr>
                <a:schemeClr val="accent4"/>
              </a:buClr>
              <a:defRPr sz="1050"/>
            </a:lvl4pPr>
            <a:lvl5pPr marL="571486" indent="-171446"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961888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2"/>
              </a:buClr>
              <a:defRPr sz="1050"/>
            </a:lvl3pPr>
            <a:lvl4pPr marL="400040" indent="-171446">
              <a:buClr>
                <a:schemeClr val="accent2"/>
              </a:buClr>
              <a:defRPr sz="1050"/>
            </a:lvl4pPr>
            <a:lvl5pPr marL="571486" indent="-171446"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66830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323844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4"/>
              </a:buClr>
              <a:defRPr sz="1050"/>
            </a:lvl3pPr>
            <a:lvl4pPr marL="400040" indent="-171446">
              <a:buClr>
                <a:schemeClr val="accent4"/>
              </a:buClr>
              <a:defRPr sz="1050"/>
            </a:lvl4pPr>
            <a:lvl5pPr marL="571486" indent="-171446"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961888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2"/>
              </a:buClr>
              <a:defRPr sz="1050"/>
            </a:lvl3pPr>
            <a:lvl4pPr marL="400040" indent="-171446">
              <a:buClr>
                <a:schemeClr val="accent2"/>
              </a:buClr>
              <a:defRPr sz="1050"/>
            </a:lvl4pPr>
            <a:lvl5pPr marL="571486" indent="-171446"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007470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381419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644009" y="4980566"/>
            <a:ext cx="381419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bg2"/>
              </a:buClr>
              <a:defRPr sz="1050"/>
            </a:lvl3pPr>
            <a:lvl4pPr marL="400040" indent="-171446">
              <a:buClr>
                <a:schemeClr val="bg2"/>
              </a:buClr>
              <a:defRPr sz="1050"/>
            </a:lvl4pPr>
            <a:lvl5pPr marL="571486" indent="-171446"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609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381419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644009" y="4980566"/>
            <a:ext cx="381419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bg2"/>
              </a:buClr>
              <a:defRPr sz="1050"/>
            </a:lvl3pPr>
            <a:lvl4pPr marL="400040" indent="-171446">
              <a:buClr>
                <a:schemeClr val="bg2"/>
              </a:buClr>
              <a:defRPr sz="1050"/>
            </a:lvl4pPr>
            <a:lvl5pPr marL="571486" indent="-171446"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1787641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1"/>
            <a:ext cx="18288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1"/>
            <a:ext cx="18288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1"/>
            <a:ext cx="18288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1"/>
            <a:ext cx="18288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19"/>
          </p:nvPr>
        </p:nvSpPr>
        <p:spPr>
          <a:xfrm>
            <a:off x="2666238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3"/>
              </a:buClr>
              <a:defRPr sz="1050"/>
            </a:lvl3pPr>
            <a:lvl4pPr marL="385763" indent="-128588">
              <a:buClr>
                <a:schemeClr val="accent3"/>
              </a:buClr>
              <a:defRPr sz="1050"/>
            </a:lvl4pPr>
            <a:lvl5pPr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0"/>
          </p:nvPr>
        </p:nvSpPr>
        <p:spPr>
          <a:xfrm>
            <a:off x="4646676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2"/>
              </a:buClr>
              <a:defRPr sz="1050"/>
            </a:lvl3pPr>
            <a:lvl4pPr marL="385763" indent="-128588">
              <a:buClr>
                <a:schemeClr val="accent2"/>
              </a:buClr>
              <a:defRPr sz="1050"/>
            </a:lvl4pPr>
            <a:lvl5pPr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13"/>
          <p:cNvSpPr>
            <a:spLocks noGrp="1"/>
          </p:cNvSpPr>
          <p:nvPr>
            <p:ph sz="quarter" idx="21"/>
          </p:nvPr>
        </p:nvSpPr>
        <p:spPr>
          <a:xfrm>
            <a:off x="6627114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6959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1"/>
            <a:ext cx="18288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1"/>
            <a:ext cx="18288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1"/>
            <a:ext cx="18288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1"/>
            <a:ext cx="18288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2666238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3"/>
              </a:buClr>
              <a:defRPr sz="1050"/>
            </a:lvl3pPr>
            <a:lvl4pPr marL="385763" indent="-128588">
              <a:buClr>
                <a:schemeClr val="accent3"/>
              </a:buClr>
              <a:defRPr sz="1050"/>
            </a:lvl4pPr>
            <a:lvl5pPr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4646676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2"/>
              </a:buClr>
              <a:defRPr sz="1050"/>
            </a:lvl3pPr>
            <a:lvl4pPr marL="385763" indent="-128588">
              <a:buClr>
                <a:schemeClr val="accent2"/>
              </a:buClr>
              <a:defRPr sz="1050"/>
            </a:lvl4pPr>
            <a:lvl5pPr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6627114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142407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2948845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2"/>
              </a:buClr>
              <a:defRPr sz="1050"/>
            </a:lvl3pPr>
            <a:lvl4pPr marL="385763" indent="-128588">
              <a:buClr>
                <a:schemeClr val="accent2"/>
              </a:buClr>
              <a:defRPr sz="1050"/>
            </a:lvl4pPr>
            <a:lvl5pPr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7681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2"/>
              </a:buClr>
              <a:defRPr sz="1050"/>
            </a:lvl3pPr>
            <a:lvl4pPr marL="385763" indent="-128588">
              <a:buClr>
                <a:schemeClr val="accent2"/>
              </a:buClr>
              <a:defRPr sz="1050"/>
            </a:lvl4pPr>
            <a:lvl5pPr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27614461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38130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3055281"/>
            <a:ext cx="38130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bg2"/>
              </a:buClr>
              <a:defRPr sz="1050"/>
            </a:lvl3pPr>
            <a:lvl4pPr marL="385763" indent="-128588">
              <a:buClr>
                <a:schemeClr val="bg2"/>
              </a:buClr>
              <a:defRPr sz="1050"/>
            </a:lvl4pPr>
            <a:lvl5pPr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66462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38130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3055281"/>
            <a:ext cx="38130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bg2"/>
              </a:buClr>
              <a:defRPr sz="1050"/>
            </a:lvl3pPr>
            <a:lvl4pPr marL="385763" indent="-128588">
              <a:buClr>
                <a:schemeClr val="bg2"/>
              </a:buClr>
              <a:defRPr sz="1050"/>
            </a:lvl4pPr>
            <a:lvl5pPr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3213819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038" y="1397001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6238" y="1397001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7438" y="1397001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8638" y="1397001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685038" y="4717008"/>
            <a:ext cx="1831086" cy="1326605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2665476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4645914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6626352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685038" y="3057005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666238" y="3057005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647438" y="3057005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628638" y="3057005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8675827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038" y="1397001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6238" y="1397001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7438" y="1397001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8638" y="1397001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685038" y="4717008"/>
            <a:ext cx="1831086" cy="1326605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2665476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4645914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6626352" y="4717008"/>
            <a:ext cx="1831086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685038" y="3057005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666238" y="3057005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647438" y="3057005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628638" y="3057005"/>
            <a:ext cx="18288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646423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85800" y="3060985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3323844" y="3060985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961888" y="3060985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398593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4720990"/>
            <a:ext cx="2496312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85800" y="3060985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3323844" y="3060985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961888" y="3060985"/>
            <a:ext cx="249631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68982989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6944" y="1397000"/>
            <a:ext cx="381419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5152" y="1397000"/>
            <a:ext cx="381419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704406"/>
            <a:ext cx="3813048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4704406"/>
            <a:ext cx="3813048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86944" y="3060985"/>
            <a:ext cx="381419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645152" y="3060985"/>
            <a:ext cx="381419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25040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6944" y="1397000"/>
            <a:ext cx="381419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5152" y="1397000"/>
            <a:ext cx="381419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704406"/>
            <a:ext cx="3813048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4704406"/>
            <a:ext cx="3813048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86944" y="3060985"/>
            <a:ext cx="381419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645152" y="3060985"/>
            <a:ext cx="3814192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46990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4646227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18288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6999"/>
            <a:ext cx="18288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6999"/>
            <a:ext cx="18288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6999"/>
            <a:ext cx="18288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85800" y="4592048"/>
            <a:ext cx="1831086" cy="1071062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2666238" y="4592048"/>
            <a:ext cx="1831086" cy="1071062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646676" y="4592048"/>
            <a:ext cx="1831086" cy="1071062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627114" y="4592048"/>
            <a:ext cx="1831086" cy="1071062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7359188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18288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6999"/>
            <a:ext cx="18288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6999"/>
            <a:ext cx="18288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6999"/>
            <a:ext cx="18288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85800" y="4592048"/>
            <a:ext cx="1831086" cy="1071062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2666238" y="4592048"/>
            <a:ext cx="1831086" cy="1071062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646676" y="4592048"/>
            <a:ext cx="1831086" cy="1071062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627114" y="4592048"/>
            <a:ext cx="1831086" cy="1071062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7503195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2496312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6999"/>
            <a:ext cx="2496312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6999"/>
            <a:ext cx="2496312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4822880"/>
            <a:ext cx="2496312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3323844" y="4822880"/>
            <a:ext cx="2496312" cy="840230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961888" y="4822880"/>
            <a:ext cx="2496312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4037007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2496312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6999"/>
            <a:ext cx="2496312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6999"/>
            <a:ext cx="2496312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4822880"/>
            <a:ext cx="2496312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3323844" y="4822880"/>
            <a:ext cx="2496312" cy="840230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961888" y="4822880"/>
            <a:ext cx="2496312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935865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3814192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6999"/>
            <a:ext cx="3814192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5053712"/>
            <a:ext cx="3813048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645152" y="5053712"/>
            <a:ext cx="3813048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55348698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6999"/>
            <a:ext cx="3814192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6999"/>
            <a:ext cx="3814192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5053712"/>
            <a:ext cx="3813048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645152" y="5053712"/>
            <a:ext cx="3813048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1491772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18288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0"/>
            <a:ext cx="18288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0"/>
            <a:ext cx="18288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0"/>
            <a:ext cx="18288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85800" y="2970007"/>
            <a:ext cx="1831086" cy="1071062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2666238" y="2970007"/>
            <a:ext cx="1831086" cy="1071062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646676" y="2970007"/>
            <a:ext cx="1831086" cy="1071062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627114" y="2970007"/>
            <a:ext cx="1831086" cy="1071062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1831086" cy="1713558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2666238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4646676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6627114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55216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18288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0"/>
            <a:ext cx="18288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0"/>
            <a:ext cx="18288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0"/>
            <a:ext cx="18288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85800" y="2970007"/>
            <a:ext cx="1831086" cy="1071062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2666238" y="2970007"/>
            <a:ext cx="1831086" cy="1071062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646676" y="2970007"/>
            <a:ext cx="1831086" cy="1071062"/>
          </a:xfrm>
          <a:solidFill>
            <a:schemeClr val="accent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627114" y="2970007"/>
            <a:ext cx="1831086" cy="1071062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1831086" cy="1713558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2666238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3"/>
              </a:buClr>
              <a:defRPr sz="1050"/>
            </a:lvl3pPr>
            <a:lvl4pPr marL="385763" indent="-128588">
              <a:buClr>
                <a:schemeClr val="accent3"/>
              </a:buClr>
              <a:defRPr sz="1050"/>
            </a:lvl4pPr>
            <a:lvl5pPr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4646676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2"/>
              </a:buClr>
              <a:defRPr sz="1050"/>
            </a:lvl3pPr>
            <a:lvl4pPr marL="385763" indent="-128588">
              <a:buClr>
                <a:schemeClr val="accent2"/>
              </a:buClr>
              <a:defRPr sz="1050"/>
            </a:lvl4pPr>
            <a:lvl5pPr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6627114" y="4212305"/>
            <a:ext cx="1831086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bg2"/>
              </a:buClr>
              <a:defRPr sz="1050"/>
            </a:lvl3pPr>
            <a:lvl4pPr marL="385763" indent="-128588">
              <a:buClr>
                <a:schemeClr val="bg2"/>
              </a:buClr>
              <a:defRPr sz="1050"/>
            </a:lvl4pPr>
            <a:lvl5pPr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45113532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3200839"/>
            <a:ext cx="2496312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3323844" y="3200839"/>
            <a:ext cx="2496312" cy="840230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961888" y="3200839"/>
            <a:ext cx="2496312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3"/>
              </a:buClr>
              <a:defRPr sz="1050"/>
            </a:lvl3pPr>
            <a:lvl4pPr marL="385763" indent="-128588">
              <a:buClr>
                <a:schemeClr val="accent3"/>
              </a:buClr>
              <a:defRPr sz="1050"/>
            </a:lvl4pPr>
            <a:lvl5pPr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1930343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3200839"/>
            <a:ext cx="2496312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3323844" y="3200839"/>
            <a:ext cx="2496312" cy="840230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961888" y="3200839"/>
            <a:ext cx="2496312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4212305"/>
            <a:ext cx="2496312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3"/>
              </a:buClr>
              <a:defRPr sz="1050"/>
            </a:lvl3pPr>
            <a:lvl4pPr marL="385763" indent="-128588">
              <a:buClr>
                <a:schemeClr val="accent3"/>
              </a:buClr>
              <a:defRPr sz="1050"/>
            </a:lvl4pPr>
            <a:lvl5pPr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3492676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3431671"/>
            <a:ext cx="3813048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645152" y="3431671"/>
            <a:ext cx="3813048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3813048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4212305"/>
            <a:ext cx="3813048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01733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85800" y="3431671"/>
            <a:ext cx="3813048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645152" y="3431671"/>
            <a:ext cx="3813048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4212305"/>
            <a:ext cx="3813048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645152" y="4212305"/>
            <a:ext cx="3813048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7559467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612783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409679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4794025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5590922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75267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7772164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612783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3409679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4794025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5590922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6975267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7772164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431540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228437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2612783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3409679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4794025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5590922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6975267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7772164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857224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612783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409679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4794025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5590922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975267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7772164" y="1639789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612783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3409679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4794025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5590922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6975267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7772164" y="3153547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431540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228437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2612783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3409679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4794025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5590922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6975267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7772164" y="4667304"/>
            <a:ext cx="1034421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22623715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270244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069975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08947" y="1639789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911512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270244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069975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108947" y="3153547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6911512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431540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228437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270244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069975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108947" y="4667304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6911512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14819817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270244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069975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08947" y="1639789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911512" y="1639789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270244" y="3153548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069975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108947" y="3153547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6911512" y="3153547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431540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228437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270244" y="4667305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069975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108947" y="4667304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6911512" y="4667304"/>
            <a:ext cx="1735806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5937596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270244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069975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08947" y="1639789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911512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886577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270244" y="3886577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069975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108947" y="3886576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6911512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42536264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228437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270244" y="1639790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069975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08947" y="1639789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911512" y="1639789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886577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228437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270244" y="3886577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069975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108947" y="3886576"/>
            <a:ext cx="6858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6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6911512" y="3886576"/>
            <a:ext cx="1735806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1217794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1150616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721530" y="1639789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709852" y="1639790"/>
            <a:ext cx="1150616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6002677" y="1639789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886577"/>
            <a:ext cx="1150616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721530" y="3886576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709852" y="3886577"/>
            <a:ext cx="1150616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6002677" y="3886576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68981483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31540" y="1639790"/>
            <a:ext cx="1150616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721530" y="1639789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709852" y="1639790"/>
            <a:ext cx="1150616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6002677" y="1639789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431540" y="3886577"/>
            <a:ext cx="1150616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721530" y="3886576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709852" y="3886577"/>
            <a:ext cx="1150616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6002677" y="3886576"/>
            <a:ext cx="266900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50674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0372203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8801" y="1639790"/>
            <a:ext cx="1378182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431541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847504" y="1639790"/>
            <a:ext cx="1378182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270244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686207" y="1639789"/>
            <a:ext cx="1378182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108947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9406776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7520" y="1639790"/>
            <a:ext cx="1380744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431541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846223" y="1639790"/>
            <a:ext cx="1380744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270244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684926" y="1639789"/>
            <a:ext cx="1380744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108947" y="3256993"/>
            <a:ext cx="2532703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783543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0552" y="1639790"/>
            <a:ext cx="1380744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39441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853449" y="1639790"/>
            <a:ext cx="1380744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2642337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4956346" y="1639790"/>
            <a:ext cx="1380744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4745234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7059242" y="1639789"/>
            <a:ext cx="1380744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6848131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2141928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0552" y="1639790"/>
            <a:ext cx="1380744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39441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853449" y="1639790"/>
            <a:ext cx="1380744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2642337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4956346" y="1639790"/>
            <a:ext cx="1380744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4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4745234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7059242" y="1639789"/>
            <a:ext cx="1380744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6848131" y="3256993"/>
            <a:ext cx="180296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9697900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1" y="1268759"/>
            <a:ext cx="1764195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93478" y="1268759"/>
            <a:ext cx="1764195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600782" y="1268759"/>
            <a:ext cx="1859858" cy="3535680"/>
          </a:xfrm>
        </p:spPr>
        <p:txBody>
          <a:bodyPr>
            <a:no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050"/>
            </a:lvl2pPr>
            <a:lvl3pPr marL="113110" indent="-113110">
              <a:defRPr sz="1050"/>
            </a:lvl3pPr>
            <a:lvl4pPr marL="301229" indent="-155972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598342" y="1268759"/>
            <a:ext cx="1859858" cy="3535680"/>
          </a:xfrm>
        </p:spPr>
        <p:txBody>
          <a:bodyPr>
            <a:no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050"/>
            </a:lvl2pPr>
            <a:lvl3pPr marL="113110" indent="-113110">
              <a:defRPr sz="1050"/>
            </a:lvl3pPr>
            <a:lvl4pPr marL="301229" indent="-155972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85801" y="4980566"/>
            <a:ext cx="377483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693479" y="4980566"/>
            <a:ext cx="376472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69151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1230043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900"/>
              </a:spcBef>
              <a:defRPr/>
            </a:lvl1pPr>
            <a:lvl2pPr>
              <a:spcBef>
                <a:spcPts val="900"/>
              </a:spcBef>
              <a:defRPr/>
            </a:lvl2pPr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35397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52421"/>
            <a:ext cx="7772400" cy="4627563"/>
          </a:xfrm>
        </p:spPr>
        <p:txBody>
          <a:bodyPr/>
          <a:lstStyle>
            <a:lvl1pPr>
              <a:spcBef>
                <a:spcPts val="900"/>
              </a:spcBef>
              <a:defRPr/>
            </a:lvl1pPr>
            <a:lvl2pPr>
              <a:spcBef>
                <a:spcPts val="900"/>
              </a:spcBef>
              <a:defRPr/>
            </a:lvl2pPr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27380571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171446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2pPr>
            <a:lvl3pPr marL="357179" indent="-185733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3pPr>
            <a:lvl4pPr marL="514337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4pPr>
            <a:lvl5pPr marL="685783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19729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52421"/>
            <a:ext cx="77724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171446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2pPr>
            <a:lvl3pPr marL="342892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3pPr>
            <a:lvl4pPr marL="514337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4pPr>
            <a:lvl5pPr marL="685783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062342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9344339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452421"/>
            <a:ext cx="381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52421"/>
            <a:ext cx="381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4132893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19201"/>
            <a:ext cx="381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1"/>
            <a:ext cx="381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99973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296144"/>
            <a:ext cx="3811588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1560285"/>
            <a:ext cx="3811588" cy="4565877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96144"/>
            <a:ext cx="3813174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560285"/>
            <a:ext cx="3813174" cy="4565877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94538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39228"/>
            <a:ext cx="3811588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1803371"/>
            <a:ext cx="3811588" cy="4368831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9228"/>
            <a:ext cx="3813174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03371"/>
            <a:ext cx="3813174" cy="4368831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5445550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093053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05430240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Utter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798053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ght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286762" y="0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573524" y="0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860286" y="0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286762" y="3419856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573524" y="3419856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860286" y="3419856"/>
            <a:ext cx="229743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04937712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fteen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828229" y="0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656457" y="0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484686" y="0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312914" y="0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828229" y="2281428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3656457" y="2281428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484686" y="2281428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312914" y="2281428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1828229" y="4562856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3656457" y="4562856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5484686" y="4562856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7312914" y="4562856"/>
            <a:ext cx="1831086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751970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521562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043124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564685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607808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086247" y="0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1521562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3043124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4564685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7607808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6086247" y="1709928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1521562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3043124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564685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7607808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086247" y="3419856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1521562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3043124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4564685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7607808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6086247" y="5129784"/>
            <a:ext cx="1536192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62377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0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3426874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18288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0"/>
            <a:ext cx="18288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0"/>
            <a:ext cx="18288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0"/>
            <a:ext cx="18288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26670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3"/>
              </a:buClr>
              <a:defRPr sz="1050"/>
            </a:lvl3pPr>
            <a:lvl4pPr marL="400040" indent="-171446">
              <a:buClr>
                <a:schemeClr val="accent3"/>
              </a:buClr>
              <a:defRPr sz="1050"/>
            </a:lvl4pPr>
            <a:lvl5pPr marL="571486" indent="-171446"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46482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2"/>
              </a:buClr>
              <a:defRPr sz="1050"/>
            </a:lvl3pPr>
            <a:lvl4pPr marL="400040" indent="-171446">
              <a:buClr>
                <a:schemeClr val="accent2"/>
              </a:buClr>
              <a:defRPr sz="1050"/>
            </a:lvl4pPr>
            <a:lvl5pPr marL="571486" indent="-171446"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6294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bg2"/>
              </a:buClr>
              <a:defRPr sz="1050"/>
            </a:lvl3pPr>
            <a:lvl4pPr marL="400040" indent="-171446">
              <a:buClr>
                <a:schemeClr val="bg2"/>
              </a:buClr>
              <a:defRPr sz="1050"/>
            </a:lvl4pPr>
            <a:lvl5pPr marL="571486" indent="-171446"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8880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18288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0"/>
            <a:ext cx="18288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0"/>
            <a:ext cx="18288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0"/>
            <a:ext cx="18288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26670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3"/>
              </a:buClr>
              <a:defRPr sz="1050"/>
            </a:lvl3pPr>
            <a:lvl4pPr marL="400040" indent="-171446">
              <a:buClr>
                <a:schemeClr val="accent3"/>
              </a:buClr>
              <a:defRPr sz="1050"/>
            </a:lvl4pPr>
            <a:lvl5pPr marL="571486" indent="-171446"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46482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2"/>
              </a:buClr>
              <a:defRPr sz="1050"/>
            </a:lvl3pPr>
            <a:lvl4pPr marL="400040" indent="-171446">
              <a:buClr>
                <a:schemeClr val="accent2"/>
              </a:buClr>
              <a:defRPr sz="1050"/>
            </a:lvl4pPr>
            <a:lvl5pPr marL="571486" indent="-171446"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629400" y="4980566"/>
            <a:ext cx="18288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bg2"/>
              </a:buClr>
              <a:defRPr sz="1050"/>
            </a:lvl3pPr>
            <a:lvl4pPr marL="400040" indent="-171446">
              <a:buClr>
                <a:schemeClr val="bg2"/>
              </a:buClr>
              <a:defRPr sz="1050"/>
            </a:lvl4pPr>
            <a:lvl5pPr marL="571486" indent="-171446"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6197513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9850" y="1397000"/>
            <a:ext cx="2496312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323844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4"/>
              </a:buClr>
              <a:defRPr sz="1050"/>
            </a:lvl3pPr>
            <a:lvl4pPr marL="400040" indent="-171446">
              <a:buClr>
                <a:schemeClr val="accent4"/>
              </a:buClr>
              <a:defRPr sz="1050"/>
            </a:lvl4pPr>
            <a:lvl5pPr marL="571486" indent="-171446"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961888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2"/>
              </a:buClr>
              <a:defRPr sz="1050"/>
            </a:lvl3pPr>
            <a:lvl4pPr marL="400040" indent="-171446">
              <a:buClr>
                <a:schemeClr val="accent2"/>
              </a:buClr>
              <a:defRPr sz="1050"/>
            </a:lvl4pPr>
            <a:lvl5pPr marL="571486" indent="-171446"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88033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323844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4"/>
              </a:buClr>
              <a:defRPr sz="1050"/>
            </a:lvl3pPr>
            <a:lvl4pPr marL="400040" indent="-171446">
              <a:buClr>
                <a:schemeClr val="accent4"/>
              </a:buClr>
              <a:defRPr sz="1050"/>
            </a:lvl4pPr>
            <a:lvl5pPr marL="571486" indent="-171446"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961888" y="4980566"/>
            <a:ext cx="249631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accent2"/>
              </a:buClr>
              <a:defRPr sz="1050"/>
            </a:lvl3pPr>
            <a:lvl4pPr marL="400040" indent="-171446">
              <a:buClr>
                <a:schemeClr val="accent2"/>
              </a:buClr>
              <a:defRPr sz="1050"/>
            </a:lvl4pPr>
            <a:lvl5pPr marL="571486" indent="-171446"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59740544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381419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644009" y="4980566"/>
            <a:ext cx="381419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bg2"/>
              </a:buClr>
              <a:defRPr sz="1050"/>
            </a:lvl3pPr>
            <a:lvl4pPr marL="400040" indent="-171446">
              <a:buClr>
                <a:schemeClr val="bg2"/>
              </a:buClr>
              <a:defRPr sz="1050"/>
            </a:lvl4pPr>
            <a:lvl5pPr marL="571486" indent="-171446"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52316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3814192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4009" y="1397000"/>
            <a:ext cx="3814192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" y="4980566"/>
            <a:ext cx="381419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644009" y="4980566"/>
            <a:ext cx="3814192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28594" indent="-114297">
              <a:buClr>
                <a:schemeClr val="bg2"/>
              </a:buClr>
              <a:defRPr sz="1050"/>
            </a:lvl3pPr>
            <a:lvl4pPr marL="400040" indent="-171446">
              <a:buClr>
                <a:schemeClr val="bg2"/>
              </a:buClr>
              <a:defRPr sz="1050"/>
            </a:lvl4pPr>
            <a:lvl5pPr marL="571486" indent="-171446"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4330765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1"/>
            <a:ext cx="18288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1"/>
            <a:ext cx="18288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1"/>
            <a:ext cx="18288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1"/>
            <a:ext cx="18288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2666238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3"/>
              </a:buClr>
              <a:defRPr sz="1050"/>
            </a:lvl3pPr>
            <a:lvl4pPr marL="385763" indent="-128588">
              <a:buClr>
                <a:schemeClr val="accent3"/>
              </a:buClr>
              <a:defRPr sz="1050"/>
            </a:lvl4pPr>
            <a:lvl5pPr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4646676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2"/>
              </a:buClr>
              <a:defRPr sz="1050"/>
            </a:lvl3pPr>
            <a:lvl4pPr marL="385763" indent="-128588">
              <a:buClr>
                <a:schemeClr val="accent2"/>
              </a:buClr>
              <a:defRPr sz="1050"/>
            </a:lvl4pPr>
            <a:lvl5pPr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6627114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bg2"/>
              </a:buClr>
              <a:defRPr sz="1050"/>
            </a:lvl3pPr>
            <a:lvl4pPr marL="385763" indent="-128588">
              <a:buClr>
                <a:schemeClr val="bg2"/>
              </a:buClr>
              <a:defRPr sz="1050"/>
            </a:lvl4pPr>
            <a:lvl5pPr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93047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1"/>
            <a:ext cx="18288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1397001"/>
            <a:ext cx="18288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48200" y="1397001"/>
            <a:ext cx="18288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29400" y="1397001"/>
            <a:ext cx="18288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2666238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3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3"/>
              </a:buClr>
              <a:defRPr sz="1050"/>
            </a:lvl3pPr>
            <a:lvl4pPr marL="385763" indent="-128588">
              <a:buClr>
                <a:schemeClr val="accent3"/>
              </a:buClr>
              <a:defRPr sz="1050"/>
            </a:lvl4pPr>
            <a:lvl5pPr>
              <a:buClr>
                <a:schemeClr val="accent3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4646676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2"/>
              </a:buClr>
              <a:defRPr sz="1050"/>
            </a:lvl3pPr>
            <a:lvl4pPr marL="385763" indent="-128588">
              <a:buClr>
                <a:schemeClr val="accent2"/>
              </a:buClr>
              <a:defRPr sz="1050"/>
            </a:lvl4pPr>
            <a:lvl5pPr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6627114" y="3055281"/>
            <a:ext cx="183108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bg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bg2"/>
              </a:buClr>
              <a:defRPr sz="1050"/>
            </a:lvl3pPr>
            <a:lvl4pPr marL="385763" indent="-128588">
              <a:buClr>
                <a:schemeClr val="bg2"/>
              </a:buClr>
              <a:defRPr sz="1050"/>
            </a:lvl4pPr>
            <a:lvl5pPr>
              <a:buClr>
                <a:schemeClr val="bg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76307918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2"/>
              </a:buClr>
              <a:buSzPct val="100000"/>
              <a:defRPr sz="1050"/>
            </a:lvl3pPr>
            <a:lvl4pPr marL="385763" indent="-128588">
              <a:buClr>
                <a:schemeClr val="accent2"/>
              </a:buClr>
              <a:buSzPct val="100000"/>
              <a:defRPr sz="1050"/>
            </a:lvl4pPr>
            <a:lvl5pPr>
              <a:buClr>
                <a:schemeClr val="accent2"/>
              </a:buClr>
              <a:buSzPct val="100000"/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68595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5800" y="1397000"/>
            <a:ext cx="2496312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323844" y="1397000"/>
            <a:ext cx="2496312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961888" y="1397000"/>
            <a:ext cx="2496312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685800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3323844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4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4"/>
              </a:buClr>
              <a:defRPr sz="1050"/>
            </a:lvl3pPr>
            <a:lvl4pPr marL="385763" indent="-128588">
              <a:buClr>
                <a:schemeClr val="accent4"/>
              </a:buClr>
              <a:defRPr sz="1050"/>
            </a:lvl4pPr>
            <a:lvl5pPr>
              <a:buClr>
                <a:schemeClr val="accent4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5961888" y="3055281"/>
            <a:ext cx="2496312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Clr>
                <a:schemeClr val="accent2"/>
              </a:buClr>
              <a:buFont typeface="Arial" panose="020B0604020202020204" pitchFamily="34" charset="0"/>
              <a:buChar char="•"/>
              <a:defRPr sz="1050"/>
            </a:lvl2pPr>
            <a:lvl3pPr marL="257175" indent="-128588">
              <a:buClr>
                <a:schemeClr val="accent2"/>
              </a:buClr>
              <a:defRPr sz="1050"/>
            </a:lvl3pPr>
            <a:lvl4pPr marL="385763" indent="-128588">
              <a:buClr>
                <a:schemeClr val="accent2"/>
              </a:buClr>
              <a:defRPr sz="1050"/>
            </a:lvl4pPr>
            <a:lvl5pPr>
              <a:buClr>
                <a:schemeClr val="accent2"/>
              </a:buClr>
              <a:defRPr sz="10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685800" y="933450"/>
            <a:ext cx="77724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38923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92.xml"/><Relationship Id="rId26" Type="http://schemas.openxmlformats.org/officeDocument/2006/relationships/slideLayout" Target="../slideLayouts/slideLayout100.xml"/><Relationship Id="rId39" Type="http://schemas.openxmlformats.org/officeDocument/2006/relationships/slideLayout" Target="../slideLayouts/slideLayout113.xml"/><Relationship Id="rId21" Type="http://schemas.openxmlformats.org/officeDocument/2006/relationships/slideLayout" Target="../slideLayouts/slideLayout95.xml"/><Relationship Id="rId34" Type="http://schemas.openxmlformats.org/officeDocument/2006/relationships/slideLayout" Target="../slideLayouts/slideLayout108.xml"/><Relationship Id="rId42" Type="http://schemas.openxmlformats.org/officeDocument/2006/relationships/slideLayout" Target="../slideLayouts/slideLayout116.xml"/><Relationship Id="rId47" Type="http://schemas.openxmlformats.org/officeDocument/2006/relationships/slideLayout" Target="../slideLayouts/slideLayout121.xml"/><Relationship Id="rId50" Type="http://schemas.openxmlformats.org/officeDocument/2006/relationships/slideLayout" Target="../slideLayouts/slideLayout124.xml"/><Relationship Id="rId55" Type="http://schemas.openxmlformats.org/officeDocument/2006/relationships/slideLayout" Target="../slideLayouts/slideLayout129.xml"/><Relationship Id="rId7" Type="http://schemas.openxmlformats.org/officeDocument/2006/relationships/slideLayout" Target="../slideLayouts/slideLayout81.xml"/><Relationship Id="rId2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90.xml"/><Relationship Id="rId29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98.xml"/><Relationship Id="rId32" Type="http://schemas.openxmlformats.org/officeDocument/2006/relationships/slideLayout" Target="../slideLayouts/slideLayout106.xml"/><Relationship Id="rId37" Type="http://schemas.openxmlformats.org/officeDocument/2006/relationships/slideLayout" Target="../slideLayouts/slideLayout111.xml"/><Relationship Id="rId40" Type="http://schemas.openxmlformats.org/officeDocument/2006/relationships/slideLayout" Target="../slideLayouts/slideLayout114.xml"/><Relationship Id="rId45" Type="http://schemas.openxmlformats.org/officeDocument/2006/relationships/slideLayout" Target="../slideLayouts/slideLayout119.xml"/><Relationship Id="rId53" Type="http://schemas.openxmlformats.org/officeDocument/2006/relationships/slideLayout" Target="../slideLayouts/slideLayout127.xml"/><Relationship Id="rId58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93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6.xml"/><Relationship Id="rId27" Type="http://schemas.openxmlformats.org/officeDocument/2006/relationships/slideLayout" Target="../slideLayouts/slideLayout101.xml"/><Relationship Id="rId30" Type="http://schemas.openxmlformats.org/officeDocument/2006/relationships/slideLayout" Target="../slideLayouts/slideLayout104.xml"/><Relationship Id="rId35" Type="http://schemas.openxmlformats.org/officeDocument/2006/relationships/slideLayout" Target="../slideLayouts/slideLayout109.xml"/><Relationship Id="rId43" Type="http://schemas.openxmlformats.org/officeDocument/2006/relationships/slideLayout" Target="../slideLayouts/slideLayout117.xml"/><Relationship Id="rId48" Type="http://schemas.openxmlformats.org/officeDocument/2006/relationships/slideLayout" Target="../slideLayouts/slideLayout122.xml"/><Relationship Id="rId56" Type="http://schemas.openxmlformats.org/officeDocument/2006/relationships/slideLayout" Target="../slideLayouts/slideLayout130.xml"/><Relationship Id="rId8" Type="http://schemas.openxmlformats.org/officeDocument/2006/relationships/slideLayout" Target="../slideLayouts/slideLayout82.xml"/><Relationship Id="rId51" Type="http://schemas.openxmlformats.org/officeDocument/2006/relationships/slideLayout" Target="../slideLayouts/slideLayout125.xml"/><Relationship Id="rId3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91.xml"/><Relationship Id="rId25" Type="http://schemas.openxmlformats.org/officeDocument/2006/relationships/slideLayout" Target="../slideLayouts/slideLayout99.xml"/><Relationship Id="rId33" Type="http://schemas.openxmlformats.org/officeDocument/2006/relationships/slideLayout" Target="../slideLayouts/slideLayout107.xml"/><Relationship Id="rId38" Type="http://schemas.openxmlformats.org/officeDocument/2006/relationships/slideLayout" Target="../slideLayouts/slideLayout112.xml"/><Relationship Id="rId46" Type="http://schemas.openxmlformats.org/officeDocument/2006/relationships/slideLayout" Target="../slideLayouts/slideLayout120.xml"/><Relationship Id="rId59" Type="http://schemas.openxmlformats.org/officeDocument/2006/relationships/theme" Target="../theme/theme2.xml"/><Relationship Id="rId20" Type="http://schemas.openxmlformats.org/officeDocument/2006/relationships/slideLayout" Target="../slideLayouts/slideLayout94.xml"/><Relationship Id="rId41" Type="http://schemas.openxmlformats.org/officeDocument/2006/relationships/slideLayout" Target="../slideLayouts/slideLayout115.xml"/><Relationship Id="rId54" Type="http://schemas.openxmlformats.org/officeDocument/2006/relationships/slideLayout" Target="../slideLayouts/slideLayout128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89.xml"/><Relationship Id="rId23" Type="http://schemas.openxmlformats.org/officeDocument/2006/relationships/slideLayout" Target="../slideLayouts/slideLayout97.xml"/><Relationship Id="rId28" Type="http://schemas.openxmlformats.org/officeDocument/2006/relationships/slideLayout" Target="../slideLayouts/slideLayout102.xml"/><Relationship Id="rId36" Type="http://schemas.openxmlformats.org/officeDocument/2006/relationships/slideLayout" Target="../slideLayouts/slideLayout110.xml"/><Relationship Id="rId49" Type="http://schemas.openxmlformats.org/officeDocument/2006/relationships/slideLayout" Target="../slideLayouts/slideLayout123.xml"/><Relationship Id="rId57" Type="http://schemas.openxmlformats.org/officeDocument/2006/relationships/slideLayout" Target="../slideLayouts/slideLayout131.xml"/><Relationship Id="rId10" Type="http://schemas.openxmlformats.org/officeDocument/2006/relationships/slideLayout" Target="../slideLayouts/slideLayout84.xml"/><Relationship Id="rId31" Type="http://schemas.openxmlformats.org/officeDocument/2006/relationships/slideLayout" Target="../slideLayouts/slideLayout105.xml"/><Relationship Id="rId44" Type="http://schemas.openxmlformats.org/officeDocument/2006/relationships/slideLayout" Target="../slideLayouts/slideLayout118.xml"/><Relationship Id="rId52" Type="http://schemas.openxmlformats.org/officeDocument/2006/relationships/slideLayout" Target="../slideLayouts/slideLayout1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219201"/>
            <a:ext cx="77724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344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  <p:sldLayoutId id="2147483910" r:id="rId7"/>
    <p:sldLayoutId id="2147483911" r:id="rId8"/>
    <p:sldLayoutId id="2147483912" r:id="rId9"/>
    <p:sldLayoutId id="2147483913" r:id="rId10"/>
    <p:sldLayoutId id="2147483914" r:id="rId11"/>
    <p:sldLayoutId id="2147483915" r:id="rId12"/>
    <p:sldLayoutId id="2147483916" r:id="rId13"/>
    <p:sldLayoutId id="2147483917" r:id="rId14"/>
    <p:sldLayoutId id="2147483918" r:id="rId15"/>
    <p:sldLayoutId id="2147483919" r:id="rId16"/>
    <p:sldLayoutId id="2147483920" r:id="rId17"/>
    <p:sldLayoutId id="2147483921" r:id="rId18"/>
    <p:sldLayoutId id="2147483922" r:id="rId19"/>
    <p:sldLayoutId id="2147483923" r:id="rId20"/>
    <p:sldLayoutId id="2147483924" r:id="rId21"/>
    <p:sldLayoutId id="2147483925" r:id="rId22"/>
    <p:sldLayoutId id="2147483926" r:id="rId23"/>
    <p:sldLayoutId id="2147483927" r:id="rId24"/>
    <p:sldLayoutId id="2147483928" r:id="rId25"/>
    <p:sldLayoutId id="2147483929" r:id="rId26"/>
    <p:sldLayoutId id="2147483930" r:id="rId27"/>
    <p:sldLayoutId id="2147483931" r:id="rId28"/>
    <p:sldLayoutId id="2147483932" r:id="rId29"/>
    <p:sldLayoutId id="2147483933" r:id="rId30"/>
    <p:sldLayoutId id="2147483934" r:id="rId31"/>
    <p:sldLayoutId id="2147483935" r:id="rId32"/>
    <p:sldLayoutId id="2147483936" r:id="rId33"/>
    <p:sldLayoutId id="2147483937" r:id="rId34"/>
    <p:sldLayoutId id="2147483938" r:id="rId35"/>
    <p:sldLayoutId id="2147483939" r:id="rId36"/>
    <p:sldLayoutId id="2147483940" r:id="rId37"/>
    <p:sldLayoutId id="2147483941" r:id="rId38"/>
    <p:sldLayoutId id="2147483942" r:id="rId39"/>
    <p:sldLayoutId id="2147483943" r:id="rId40"/>
    <p:sldLayoutId id="2147483944" r:id="rId41"/>
    <p:sldLayoutId id="2147483945" r:id="rId42"/>
    <p:sldLayoutId id="2147483946" r:id="rId43"/>
    <p:sldLayoutId id="2147483947" r:id="rId44"/>
    <p:sldLayoutId id="2147483948" r:id="rId45"/>
    <p:sldLayoutId id="2147483949" r:id="rId46"/>
    <p:sldLayoutId id="2147483950" r:id="rId47"/>
    <p:sldLayoutId id="2147483951" r:id="rId48"/>
    <p:sldLayoutId id="2147483952" r:id="rId49"/>
    <p:sldLayoutId id="2147483953" r:id="rId50"/>
    <p:sldLayoutId id="2147483954" r:id="rId51"/>
    <p:sldLayoutId id="2147483955" r:id="rId52"/>
    <p:sldLayoutId id="2147483956" r:id="rId53"/>
    <p:sldLayoutId id="2147483957" r:id="rId54"/>
    <p:sldLayoutId id="2147483958" r:id="rId55"/>
    <p:sldLayoutId id="2147483959" r:id="rId56"/>
    <p:sldLayoutId id="2147483960" r:id="rId57"/>
    <p:sldLayoutId id="2147483961" r:id="rId58"/>
    <p:sldLayoutId id="2147483962" r:id="rId59"/>
    <p:sldLayoutId id="2147483963" r:id="rId60"/>
    <p:sldLayoutId id="2147483964" r:id="rId61"/>
    <p:sldLayoutId id="2147483965" r:id="rId62"/>
    <p:sldLayoutId id="2147483966" r:id="rId63"/>
    <p:sldLayoutId id="2147483967" r:id="rId64"/>
    <p:sldLayoutId id="2147483968" r:id="rId65"/>
    <p:sldLayoutId id="2147483969" r:id="rId66"/>
    <p:sldLayoutId id="2147483970" r:id="rId67"/>
    <p:sldLayoutId id="2147483971" r:id="rId68"/>
    <p:sldLayoutId id="2147483972" r:id="rId69"/>
    <p:sldLayoutId id="2147483973" r:id="rId70"/>
    <p:sldLayoutId id="2147483974" r:id="rId71"/>
    <p:sldLayoutId id="2147483975" r:id="rId72"/>
    <p:sldLayoutId id="2147483976" r:id="rId73"/>
    <p:sldLayoutId id="2147483977" r:id="rId74"/>
  </p:sldLayoutIdLst>
  <p:txStyles>
    <p:titleStyle>
      <a:lvl1pPr algn="ctr" defTabSz="914378" rtl="0" eaLnBrk="1" latinLnBrk="0" hangingPunct="1">
        <a:lnSpc>
          <a:spcPct val="86000"/>
        </a:lnSpc>
        <a:spcBef>
          <a:spcPct val="0"/>
        </a:spcBef>
        <a:buNone/>
        <a:defRPr sz="2100" kern="800" spc="-4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500" kern="800" spc="-10">
          <a:solidFill>
            <a:schemeClr val="tx1"/>
          </a:solidFill>
          <a:latin typeface="+mn-lt"/>
          <a:ea typeface="+mn-ea"/>
          <a:cs typeface="+mn-cs"/>
        </a:defRPr>
      </a:lvl1pPr>
      <a:lvl2pPr marL="344480" indent="-173034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200" kern="800">
          <a:solidFill>
            <a:schemeClr val="tx1"/>
          </a:solidFill>
          <a:latin typeface="+mn-lt"/>
          <a:ea typeface="+mn-ea"/>
          <a:cs typeface="+mn-cs"/>
        </a:defRPr>
      </a:lvl2pPr>
      <a:lvl3pPr marL="515925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200" kern="800">
          <a:solidFill>
            <a:schemeClr val="tx1"/>
          </a:solidFill>
          <a:latin typeface="+mn-lt"/>
          <a:ea typeface="+mn-ea"/>
          <a:cs typeface="+mn-cs"/>
        </a:defRPr>
      </a:lvl3pPr>
      <a:lvl4pPr marL="687371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200" kern="800">
          <a:solidFill>
            <a:schemeClr val="tx1"/>
          </a:solidFill>
          <a:latin typeface="+mn-lt"/>
          <a:ea typeface="+mn-ea"/>
          <a:cs typeface="+mn-cs"/>
        </a:defRPr>
      </a:lvl4pPr>
      <a:lvl5pPr marL="858817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200" kern="8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219201"/>
            <a:ext cx="77724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767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2" r:id="rId1"/>
    <p:sldLayoutId id="2147483983" r:id="rId2"/>
    <p:sldLayoutId id="2147483984" r:id="rId3"/>
    <p:sldLayoutId id="2147483985" r:id="rId4"/>
    <p:sldLayoutId id="2147483986" r:id="rId5"/>
    <p:sldLayoutId id="2147483987" r:id="rId6"/>
    <p:sldLayoutId id="2147483988" r:id="rId7"/>
    <p:sldLayoutId id="2147483989" r:id="rId8"/>
    <p:sldLayoutId id="2147483990" r:id="rId9"/>
    <p:sldLayoutId id="2147483991" r:id="rId10"/>
    <p:sldLayoutId id="2147483992" r:id="rId11"/>
    <p:sldLayoutId id="2147483993" r:id="rId12"/>
    <p:sldLayoutId id="2147483994" r:id="rId13"/>
    <p:sldLayoutId id="2147483995" r:id="rId14"/>
    <p:sldLayoutId id="2147483996" r:id="rId15"/>
    <p:sldLayoutId id="2147483997" r:id="rId16"/>
    <p:sldLayoutId id="2147483998" r:id="rId17"/>
    <p:sldLayoutId id="2147483999" r:id="rId18"/>
    <p:sldLayoutId id="2147484000" r:id="rId19"/>
    <p:sldLayoutId id="2147484001" r:id="rId20"/>
    <p:sldLayoutId id="2147484002" r:id="rId21"/>
    <p:sldLayoutId id="2147484003" r:id="rId22"/>
    <p:sldLayoutId id="2147484004" r:id="rId23"/>
    <p:sldLayoutId id="2147484005" r:id="rId24"/>
    <p:sldLayoutId id="2147484006" r:id="rId25"/>
    <p:sldLayoutId id="2147484007" r:id="rId26"/>
    <p:sldLayoutId id="2147484008" r:id="rId27"/>
    <p:sldLayoutId id="2147484009" r:id="rId28"/>
    <p:sldLayoutId id="2147484010" r:id="rId29"/>
    <p:sldLayoutId id="2147484011" r:id="rId30"/>
    <p:sldLayoutId id="2147484012" r:id="rId31"/>
    <p:sldLayoutId id="2147484013" r:id="rId32"/>
    <p:sldLayoutId id="2147484014" r:id="rId33"/>
    <p:sldLayoutId id="2147484015" r:id="rId34"/>
    <p:sldLayoutId id="2147484016" r:id="rId35"/>
    <p:sldLayoutId id="2147484017" r:id="rId36"/>
    <p:sldLayoutId id="2147484018" r:id="rId37"/>
    <p:sldLayoutId id="2147484019" r:id="rId38"/>
    <p:sldLayoutId id="2147484020" r:id="rId39"/>
    <p:sldLayoutId id="2147484021" r:id="rId40"/>
    <p:sldLayoutId id="2147484022" r:id="rId41"/>
    <p:sldLayoutId id="2147484023" r:id="rId42"/>
    <p:sldLayoutId id="2147484024" r:id="rId43"/>
    <p:sldLayoutId id="2147484025" r:id="rId44"/>
    <p:sldLayoutId id="2147484026" r:id="rId45"/>
    <p:sldLayoutId id="2147484027" r:id="rId46"/>
    <p:sldLayoutId id="2147484028" r:id="rId47"/>
    <p:sldLayoutId id="2147484029" r:id="rId48"/>
    <p:sldLayoutId id="2147484030" r:id="rId49"/>
    <p:sldLayoutId id="2147484031" r:id="rId50"/>
    <p:sldLayoutId id="2147484032" r:id="rId51"/>
    <p:sldLayoutId id="2147484033" r:id="rId52"/>
    <p:sldLayoutId id="2147484034" r:id="rId53"/>
    <p:sldLayoutId id="2147484035" r:id="rId54"/>
    <p:sldLayoutId id="2147484036" r:id="rId55"/>
    <p:sldLayoutId id="2147484037" r:id="rId56"/>
    <p:sldLayoutId id="2147484038" r:id="rId57"/>
    <p:sldLayoutId id="2147484039" r:id="rId58"/>
  </p:sldLayoutIdLst>
  <p:txStyles>
    <p:titleStyle>
      <a:lvl1pPr algn="ctr" defTabSz="914378" rtl="0" eaLnBrk="1" latinLnBrk="0" hangingPunct="1">
        <a:lnSpc>
          <a:spcPct val="86000"/>
        </a:lnSpc>
        <a:spcBef>
          <a:spcPct val="0"/>
        </a:spcBef>
        <a:buNone/>
        <a:defRPr sz="2100" kern="800" spc="-4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500" kern="800" spc="-10">
          <a:solidFill>
            <a:schemeClr val="tx1"/>
          </a:solidFill>
          <a:latin typeface="+mn-lt"/>
          <a:ea typeface="+mn-ea"/>
          <a:cs typeface="+mn-cs"/>
        </a:defRPr>
      </a:lvl1pPr>
      <a:lvl2pPr marL="344480" indent="-173034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200" kern="800">
          <a:solidFill>
            <a:schemeClr val="tx1"/>
          </a:solidFill>
          <a:latin typeface="+mn-lt"/>
          <a:ea typeface="+mn-ea"/>
          <a:cs typeface="+mn-cs"/>
        </a:defRPr>
      </a:lvl2pPr>
      <a:lvl3pPr marL="515925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200" kern="800">
          <a:solidFill>
            <a:schemeClr val="tx1"/>
          </a:solidFill>
          <a:latin typeface="+mn-lt"/>
          <a:ea typeface="+mn-ea"/>
          <a:cs typeface="+mn-cs"/>
        </a:defRPr>
      </a:lvl3pPr>
      <a:lvl4pPr marL="687371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200" kern="800">
          <a:solidFill>
            <a:schemeClr val="tx1"/>
          </a:solidFill>
          <a:latin typeface="+mn-lt"/>
          <a:ea typeface="+mn-ea"/>
          <a:cs typeface="+mn-cs"/>
        </a:defRPr>
      </a:lvl4pPr>
      <a:lvl5pPr marL="858817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200" kern="8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/>
          <p:cNvSpPr txBox="1">
            <a:spLocks/>
          </p:cNvSpPr>
          <p:nvPr/>
        </p:nvSpPr>
        <p:spPr>
          <a:xfrm>
            <a:off x="696009" y="3465004"/>
            <a:ext cx="7772400" cy="2556284"/>
          </a:xfrm>
          <a:prstGeom prst="rect">
            <a:avLst/>
          </a:prstGeom>
        </p:spPr>
        <p:txBody>
          <a:bodyPr anchor="ctr"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Team 2</a:t>
            </a:r>
          </a:p>
          <a:p>
            <a:endParaRPr lang="en-US" sz="3200" dirty="0"/>
          </a:p>
          <a:p>
            <a:r>
              <a:rPr lang="en-US" sz="2100" dirty="0">
                <a:solidFill>
                  <a:schemeClr val="accent1"/>
                </a:solidFill>
              </a:rPr>
              <a:t>Chinmay Ajnadkar</a:t>
            </a:r>
          </a:p>
          <a:p>
            <a:r>
              <a:rPr lang="en-US" sz="2100" dirty="0">
                <a:solidFill>
                  <a:schemeClr val="accent1"/>
                </a:solidFill>
              </a:rPr>
              <a:t>Sri Abbirami Gnanasekaran</a:t>
            </a:r>
          </a:p>
          <a:p>
            <a:r>
              <a:rPr lang="en-US" sz="2100" dirty="0">
                <a:solidFill>
                  <a:schemeClr val="accent1"/>
                </a:solidFill>
              </a:rPr>
              <a:t>Urvi Bahety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83668" y="1160748"/>
            <a:ext cx="63367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/>
              <a:t>CloudFactory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753592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705041" y="1592796"/>
            <a:ext cx="777240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For 25% Task Completion:</a:t>
            </a:r>
          </a:p>
          <a:p>
            <a:r>
              <a:rPr lang="en-IN" dirty="0"/>
              <a:t>(1077*1.25*X) + (145*3*X) + (1077*(1.5+0.25) *Y) + (145*3*Y) = 1781.25*X  + 2319.75*Y</a:t>
            </a:r>
          </a:p>
          <a:p>
            <a:endParaRPr lang="en-IN" dirty="0"/>
          </a:p>
          <a:p>
            <a:r>
              <a:rPr lang="en-IN" dirty="0"/>
              <a:t>For 50% Task Completion:</a:t>
            </a:r>
          </a:p>
          <a:p>
            <a:r>
              <a:rPr lang="en-IN" dirty="0"/>
              <a:t>(885*1.5*X) + (357*3*X) + (885*2.0*Y) + (357*3*Y) = 2398.5*X + 2841*Y</a:t>
            </a:r>
          </a:p>
          <a:p>
            <a:endParaRPr lang="en-IN" dirty="0"/>
          </a:p>
          <a:p>
            <a:r>
              <a:rPr lang="en-IN" dirty="0"/>
              <a:t>For 75% Task Completion:</a:t>
            </a:r>
          </a:p>
          <a:p>
            <a:r>
              <a:rPr lang="en-IN" dirty="0"/>
              <a:t>(562*1.75*X) + (680*3*X) +  (562*2.25*Y) + (680*3*X) = 3023.5*X + 3304.5*X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>
            <a:normAutofit/>
          </a:bodyPr>
          <a:lstStyle/>
          <a:p>
            <a:r>
              <a:rPr lang="en-US" sz="3600" dirty="0"/>
              <a:t>COST FUNCTION EQUATIONS</a:t>
            </a:r>
          </a:p>
        </p:txBody>
      </p:sp>
    </p:spTree>
    <p:extLst>
      <p:ext uri="{BB962C8B-B14F-4D97-AF65-F5344CB8AC3E}">
        <p14:creationId xmlns:p14="http://schemas.microsoft.com/office/powerpoint/2010/main" val="1560408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968" y="2420888"/>
            <a:ext cx="7772400" cy="817561"/>
          </a:xfrm>
        </p:spPr>
        <p:txBody>
          <a:bodyPr>
            <a:normAutofit/>
          </a:bodyPr>
          <a:lstStyle/>
          <a:p>
            <a:r>
              <a:rPr lang="en-IN" sz="3600" dirty="0"/>
              <a:t>Questions </a:t>
            </a:r>
          </a:p>
        </p:txBody>
      </p:sp>
    </p:spTree>
    <p:extLst>
      <p:ext uri="{BB962C8B-B14F-4D97-AF65-F5344CB8AC3E}">
        <p14:creationId xmlns:p14="http://schemas.microsoft.com/office/powerpoint/2010/main" val="3115962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076278" y="3300239"/>
            <a:ext cx="1199829" cy="1199829"/>
            <a:chOff x="4839036" y="3613807"/>
            <a:chExt cx="1199829" cy="1199829"/>
          </a:xfrm>
        </p:grpSpPr>
        <p:sp>
          <p:nvSpPr>
            <p:cNvPr id="3" name="Oval 2"/>
            <p:cNvSpPr/>
            <p:nvPr/>
          </p:nvSpPr>
          <p:spPr>
            <a:xfrm>
              <a:off x="4839036" y="3613807"/>
              <a:ext cx="1199829" cy="119982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grpSp>
          <p:nvGrpSpPr>
            <p:cNvPr id="4" name="Group 8"/>
            <p:cNvGrpSpPr>
              <a:grpSpLocks noChangeAspect="1"/>
            </p:cNvGrpSpPr>
            <p:nvPr/>
          </p:nvGrpSpPr>
          <p:grpSpPr bwMode="auto">
            <a:xfrm>
              <a:off x="5208372" y="3963727"/>
              <a:ext cx="461160" cy="499992"/>
              <a:chOff x="2853" y="1431"/>
              <a:chExt cx="190" cy="206"/>
            </a:xfrm>
          </p:grpSpPr>
          <p:sp>
            <p:nvSpPr>
              <p:cNvPr id="5" name="Freeform 9"/>
              <p:cNvSpPr>
                <a:spLocks/>
              </p:cNvSpPr>
              <p:nvPr/>
            </p:nvSpPr>
            <p:spPr bwMode="auto">
              <a:xfrm>
                <a:off x="2906" y="1450"/>
                <a:ext cx="84" cy="0"/>
              </a:xfrm>
              <a:custGeom>
                <a:avLst/>
                <a:gdLst>
                  <a:gd name="T0" fmla="*/ 0 w 785"/>
                  <a:gd name="T1" fmla="*/ 0 w 785"/>
                  <a:gd name="T2" fmla="*/ 785 w 78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785">
                    <a:moveTo>
                      <a:pt x="0" y="0"/>
                    </a:moveTo>
                    <a:lnTo>
                      <a:pt x="0" y="0"/>
                    </a:lnTo>
                    <a:lnTo>
                      <a:pt x="785" y="0"/>
                    </a:lnTo>
                  </a:path>
                </a:pathLst>
              </a:cu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6" name="Freeform 10"/>
              <p:cNvSpPr>
                <a:spLocks/>
              </p:cNvSpPr>
              <p:nvPr/>
            </p:nvSpPr>
            <p:spPr bwMode="auto">
              <a:xfrm>
                <a:off x="2853" y="1450"/>
                <a:ext cx="190" cy="187"/>
              </a:xfrm>
              <a:custGeom>
                <a:avLst/>
                <a:gdLst>
                  <a:gd name="T0" fmla="*/ 1427 w 1778"/>
                  <a:gd name="T1" fmla="*/ 0 h 1745"/>
                  <a:gd name="T2" fmla="*/ 1427 w 1778"/>
                  <a:gd name="T3" fmla="*/ 0 h 1745"/>
                  <a:gd name="T4" fmla="*/ 1778 w 1778"/>
                  <a:gd name="T5" fmla="*/ 0 h 1745"/>
                  <a:gd name="T6" fmla="*/ 1778 w 1778"/>
                  <a:gd name="T7" fmla="*/ 1745 h 1745"/>
                  <a:gd name="T8" fmla="*/ 0 w 1778"/>
                  <a:gd name="T9" fmla="*/ 1745 h 1745"/>
                  <a:gd name="T10" fmla="*/ 0 w 1778"/>
                  <a:gd name="T11" fmla="*/ 0 h 1745"/>
                  <a:gd name="T12" fmla="*/ 350 w 1778"/>
                  <a:gd name="T13" fmla="*/ 0 h 1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78" h="1745">
                    <a:moveTo>
                      <a:pt x="1427" y="0"/>
                    </a:moveTo>
                    <a:lnTo>
                      <a:pt x="1427" y="0"/>
                    </a:lnTo>
                    <a:lnTo>
                      <a:pt x="1778" y="0"/>
                    </a:lnTo>
                    <a:lnTo>
                      <a:pt x="1778" y="1745"/>
                    </a:lnTo>
                    <a:lnTo>
                      <a:pt x="0" y="1745"/>
                    </a:lnTo>
                    <a:lnTo>
                      <a:pt x="0" y="0"/>
                    </a:lnTo>
                    <a:lnTo>
                      <a:pt x="350" y="0"/>
                    </a:lnTo>
                  </a:path>
                </a:pathLst>
              </a:cu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7" name="Freeform 11"/>
              <p:cNvSpPr>
                <a:spLocks/>
              </p:cNvSpPr>
              <p:nvPr/>
            </p:nvSpPr>
            <p:spPr bwMode="auto">
              <a:xfrm>
                <a:off x="2853" y="1494"/>
                <a:ext cx="190" cy="0"/>
              </a:xfrm>
              <a:custGeom>
                <a:avLst/>
                <a:gdLst>
                  <a:gd name="T0" fmla="*/ 0 w 1778"/>
                  <a:gd name="T1" fmla="*/ 0 w 1778"/>
                  <a:gd name="T2" fmla="*/ 1778 w 177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778">
                    <a:moveTo>
                      <a:pt x="0" y="0"/>
                    </a:moveTo>
                    <a:lnTo>
                      <a:pt x="0" y="0"/>
                    </a:lnTo>
                    <a:lnTo>
                      <a:pt x="1778" y="0"/>
                    </a:lnTo>
                  </a:path>
                </a:pathLst>
              </a:cu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8" name="Freeform 12"/>
              <p:cNvSpPr>
                <a:spLocks/>
              </p:cNvSpPr>
              <p:nvPr/>
            </p:nvSpPr>
            <p:spPr bwMode="auto">
              <a:xfrm>
                <a:off x="2890" y="1431"/>
                <a:ext cx="16" cy="38"/>
              </a:xfrm>
              <a:custGeom>
                <a:avLst/>
                <a:gdLst>
                  <a:gd name="T0" fmla="*/ 0 w 146"/>
                  <a:gd name="T1" fmla="*/ 73 h 356"/>
                  <a:gd name="T2" fmla="*/ 0 w 146"/>
                  <a:gd name="T3" fmla="*/ 73 h 356"/>
                  <a:gd name="T4" fmla="*/ 73 w 146"/>
                  <a:gd name="T5" fmla="*/ 0 h 356"/>
                  <a:gd name="T6" fmla="*/ 146 w 146"/>
                  <a:gd name="T7" fmla="*/ 73 h 356"/>
                  <a:gd name="T8" fmla="*/ 146 w 146"/>
                  <a:gd name="T9" fmla="*/ 283 h 356"/>
                  <a:gd name="T10" fmla="*/ 73 w 146"/>
                  <a:gd name="T11" fmla="*/ 356 h 356"/>
                  <a:gd name="T12" fmla="*/ 0 w 146"/>
                  <a:gd name="T13" fmla="*/ 283 h 356"/>
                  <a:gd name="T14" fmla="*/ 0 w 146"/>
                  <a:gd name="T15" fmla="*/ 73 h 356"/>
                  <a:gd name="T16" fmla="*/ 0 w 146"/>
                  <a:gd name="T17" fmla="*/ 73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6" h="356">
                    <a:moveTo>
                      <a:pt x="0" y="73"/>
                    </a:moveTo>
                    <a:lnTo>
                      <a:pt x="0" y="73"/>
                    </a:lnTo>
                    <a:cubicBezTo>
                      <a:pt x="0" y="33"/>
                      <a:pt x="32" y="0"/>
                      <a:pt x="73" y="0"/>
                    </a:cubicBezTo>
                    <a:cubicBezTo>
                      <a:pt x="113" y="0"/>
                      <a:pt x="146" y="33"/>
                      <a:pt x="146" y="73"/>
                    </a:cubicBezTo>
                    <a:lnTo>
                      <a:pt x="146" y="283"/>
                    </a:lnTo>
                    <a:cubicBezTo>
                      <a:pt x="146" y="323"/>
                      <a:pt x="113" y="356"/>
                      <a:pt x="73" y="356"/>
                    </a:cubicBezTo>
                    <a:cubicBezTo>
                      <a:pt x="32" y="356"/>
                      <a:pt x="0" y="323"/>
                      <a:pt x="0" y="283"/>
                    </a:cubicBezTo>
                    <a:lnTo>
                      <a:pt x="0" y="73"/>
                    </a:lnTo>
                    <a:lnTo>
                      <a:pt x="0" y="73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9" name="Freeform 13"/>
              <p:cNvSpPr>
                <a:spLocks/>
              </p:cNvSpPr>
              <p:nvPr/>
            </p:nvSpPr>
            <p:spPr bwMode="auto">
              <a:xfrm>
                <a:off x="2990" y="1431"/>
                <a:ext cx="15" cy="38"/>
              </a:xfrm>
              <a:custGeom>
                <a:avLst/>
                <a:gdLst>
                  <a:gd name="T0" fmla="*/ 0 w 146"/>
                  <a:gd name="T1" fmla="*/ 73 h 356"/>
                  <a:gd name="T2" fmla="*/ 0 w 146"/>
                  <a:gd name="T3" fmla="*/ 73 h 356"/>
                  <a:gd name="T4" fmla="*/ 73 w 146"/>
                  <a:gd name="T5" fmla="*/ 0 h 356"/>
                  <a:gd name="T6" fmla="*/ 146 w 146"/>
                  <a:gd name="T7" fmla="*/ 73 h 356"/>
                  <a:gd name="T8" fmla="*/ 146 w 146"/>
                  <a:gd name="T9" fmla="*/ 283 h 356"/>
                  <a:gd name="T10" fmla="*/ 73 w 146"/>
                  <a:gd name="T11" fmla="*/ 356 h 356"/>
                  <a:gd name="T12" fmla="*/ 0 w 146"/>
                  <a:gd name="T13" fmla="*/ 283 h 356"/>
                  <a:gd name="T14" fmla="*/ 0 w 146"/>
                  <a:gd name="T15" fmla="*/ 73 h 356"/>
                  <a:gd name="T16" fmla="*/ 0 w 146"/>
                  <a:gd name="T17" fmla="*/ 73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6" h="356">
                    <a:moveTo>
                      <a:pt x="0" y="73"/>
                    </a:moveTo>
                    <a:lnTo>
                      <a:pt x="0" y="73"/>
                    </a:lnTo>
                    <a:cubicBezTo>
                      <a:pt x="0" y="33"/>
                      <a:pt x="32" y="0"/>
                      <a:pt x="73" y="0"/>
                    </a:cubicBezTo>
                    <a:cubicBezTo>
                      <a:pt x="113" y="0"/>
                      <a:pt x="146" y="33"/>
                      <a:pt x="146" y="73"/>
                    </a:cubicBezTo>
                    <a:lnTo>
                      <a:pt x="146" y="283"/>
                    </a:lnTo>
                    <a:cubicBezTo>
                      <a:pt x="146" y="323"/>
                      <a:pt x="113" y="356"/>
                      <a:pt x="73" y="356"/>
                    </a:cubicBezTo>
                    <a:cubicBezTo>
                      <a:pt x="32" y="356"/>
                      <a:pt x="0" y="323"/>
                      <a:pt x="0" y="283"/>
                    </a:cubicBezTo>
                    <a:lnTo>
                      <a:pt x="0" y="73"/>
                    </a:lnTo>
                    <a:lnTo>
                      <a:pt x="0" y="73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0" name="Freeform 14"/>
              <p:cNvSpPr>
                <a:spLocks/>
              </p:cNvSpPr>
              <p:nvPr/>
            </p:nvSpPr>
            <p:spPr bwMode="auto">
              <a:xfrm>
                <a:off x="2892" y="1520"/>
                <a:ext cx="112" cy="93"/>
              </a:xfrm>
              <a:custGeom>
                <a:avLst/>
                <a:gdLst>
                  <a:gd name="T0" fmla="*/ 0 w 1040"/>
                  <a:gd name="T1" fmla="*/ 554 h 863"/>
                  <a:gd name="T2" fmla="*/ 0 w 1040"/>
                  <a:gd name="T3" fmla="*/ 554 h 863"/>
                  <a:gd name="T4" fmla="*/ 346 w 1040"/>
                  <a:gd name="T5" fmla="*/ 863 h 863"/>
                  <a:gd name="T6" fmla="*/ 1040 w 1040"/>
                  <a:gd name="T7" fmla="*/ 0 h 8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40" h="863">
                    <a:moveTo>
                      <a:pt x="0" y="554"/>
                    </a:moveTo>
                    <a:lnTo>
                      <a:pt x="0" y="554"/>
                    </a:lnTo>
                    <a:lnTo>
                      <a:pt x="346" y="863"/>
                    </a:lnTo>
                    <a:lnTo>
                      <a:pt x="1040" y="0"/>
                    </a:lnTo>
                  </a:path>
                </a:pathLst>
              </a:cu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grpSp>
        <p:nvGrpSpPr>
          <p:cNvPr id="11" name="Group 10"/>
          <p:cNvGrpSpPr/>
          <p:nvPr/>
        </p:nvGrpSpPr>
        <p:grpSpPr>
          <a:xfrm>
            <a:off x="1093090" y="5229200"/>
            <a:ext cx="1199829" cy="1199829"/>
            <a:chOff x="6153135" y="2413978"/>
            <a:chExt cx="1199829" cy="1199829"/>
          </a:xfrm>
        </p:grpSpPr>
        <p:sp>
          <p:nvSpPr>
            <p:cNvPr id="12" name="Oval 11"/>
            <p:cNvSpPr/>
            <p:nvPr/>
          </p:nvSpPr>
          <p:spPr>
            <a:xfrm>
              <a:off x="6153135" y="2413978"/>
              <a:ext cx="1199829" cy="119982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grpSp>
          <p:nvGrpSpPr>
            <p:cNvPr id="13" name="Group 30"/>
            <p:cNvGrpSpPr>
              <a:grpSpLocks noChangeAspect="1"/>
            </p:cNvGrpSpPr>
            <p:nvPr/>
          </p:nvGrpSpPr>
          <p:grpSpPr bwMode="auto">
            <a:xfrm>
              <a:off x="6512565" y="2746685"/>
              <a:ext cx="480975" cy="534415"/>
              <a:chOff x="3714" y="830"/>
              <a:chExt cx="198" cy="220"/>
            </a:xfrm>
          </p:grpSpPr>
          <p:sp>
            <p:nvSpPr>
              <p:cNvPr id="14" name="Freeform 31"/>
              <p:cNvSpPr>
                <a:spLocks/>
              </p:cNvSpPr>
              <p:nvPr/>
            </p:nvSpPr>
            <p:spPr bwMode="auto">
              <a:xfrm>
                <a:off x="3785" y="959"/>
                <a:ext cx="57" cy="91"/>
              </a:xfrm>
              <a:custGeom>
                <a:avLst/>
                <a:gdLst>
                  <a:gd name="T0" fmla="*/ 0 w 536"/>
                  <a:gd name="T1" fmla="*/ 864 h 864"/>
                  <a:gd name="T2" fmla="*/ 0 w 536"/>
                  <a:gd name="T3" fmla="*/ 864 h 864"/>
                  <a:gd name="T4" fmla="*/ 536 w 536"/>
                  <a:gd name="T5" fmla="*/ 864 h 864"/>
                  <a:gd name="T6" fmla="*/ 536 w 536"/>
                  <a:gd name="T7" fmla="*/ 0 h 864"/>
                  <a:gd name="T8" fmla="*/ 0 w 536"/>
                  <a:gd name="T9" fmla="*/ 0 h 864"/>
                  <a:gd name="T10" fmla="*/ 0 w 536"/>
                  <a:gd name="T11" fmla="*/ 864 h 8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6" h="864">
                    <a:moveTo>
                      <a:pt x="0" y="864"/>
                    </a:moveTo>
                    <a:lnTo>
                      <a:pt x="0" y="864"/>
                    </a:lnTo>
                    <a:lnTo>
                      <a:pt x="536" y="864"/>
                    </a:lnTo>
                    <a:lnTo>
                      <a:pt x="536" y="0"/>
                    </a:lnTo>
                    <a:lnTo>
                      <a:pt x="0" y="0"/>
                    </a:lnTo>
                    <a:lnTo>
                      <a:pt x="0" y="864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5" name="Freeform 32"/>
              <p:cNvSpPr>
                <a:spLocks/>
              </p:cNvSpPr>
              <p:nvPr/>
            </p:nvSpPr>
            <p:spPr bwMode="auto">
              <a:xfrm>
                <a:off x="3715" y="1005"/>
                <a:ext cx="57" cy="45"/>
              </a:xfrm>
              <a:custGeom>
                <a:avLst/>
                <a:gdLst>
                  <a:gd name="T0" fmla="*/ 0 w 536"/>
                  <a:gd name="T1" fmla="*/ 432 h 432"/>
                  <a:gd name="T2" fmla="*/ 0 w 536"/>
                  <a:gd name="T3" fmla="*/ 432 h 432"/>
                  <a:gd name="T4" fmla="*/ 536 w 536"/>
                  <a:gd name="T5" fmla="*/ 432 h 432"/>
                  <a:gd name="T6" fmla="*/ 536 w 536"/>
                  <a:gd name="T7" fmla="*/ 0 h 432"/>
                  <a:gd name="T8" fmla="*/ 0 w 536"/>
                  <a:gd name="T9" fmla="*/ 0 h 432"/>
                  <a:gd name="T10" fmla="*/ 0 w 536"/>
                  <a:gd name="T11" fmla="*/ 432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6" h="432">
                    <a:moveTo>
                      <a:pt x="0" y="432"/>
                    </a:moveTo>
                    <a:lnTo>
                      <a:pt x="0" y="432"/>
                    </a:lnTo>
                    <a:lnTo>
                      <a:pt x="536" y="432"/>
                    </a:lnTo>
                    <a:lnTo>
                      <a:pt x="536" y="0"/>
                    </a:lnTo>
                    <a:lnTo>
                      <a:pt x="0" y="0"/>
                    </a:lnTo>
                    <a:lnTo>
                      <a:pt x="0" y="432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6" name="Freeform 33"/>
              <p:cNvSpPr>
                <a:spLocks/>
              </p:cNvSpPr>
              <p:nvPr/>
            </p:nvSpPr>
            <p:spPr bwMode="auto">
              <a:xfrm>
                <a:off x="3714" y="830"/>
                <a:ext cx="145" cy="143"/>
              </a:xfrm>
              <a:custGeom>
                <a:avLst/>
                <a:gdLst>
                  <a:gd name="T0" fmla="*/ 1368 w 1368"/>
                  <a:gd name="T1" fmla="*/ 0 h 1353"/>
                  <a:gd name="T2" fmla="*/ 1368 w 1368"/>
                  <a:gd name="T3" fmla="*/ 0 h 1353"/>
                  <a:gd name="T4" fmla="*/ 851 w 1368"/>
                  <a:gd name="T5" fmla="*/ 0 h 1353"/>
                  <a:gd name="T6" fmla="*/ 982 w 1368"/>
                  <a:gd name="T7" fmla="*/ 133 h 1353"/>
                  <a:gd name="T8" fmla="*/ 12 w 1368"/>
                  <a:gd name="T9" fmla="*/ 1286 h 1353"/>
                  <a:gd name="T10" fmla="*/ 11 w 1368"/>
                  <a:gd name="T11" fmla="*/ 1335 h 1353"/>
                  <a:gd name="T12" fmla="*/ 65 w 1368"/>
                  <a:gd name="T13" fmla="*/ 1340 h 1353"/>
                  <a:gd name="T14" fmla="*/ 1236 w 1368"/>
                  <a:gd name="T15" fmla="*/ 389 h 1353"/>
                  <a:gd name="T16" fmla="*/ 1368 w 1368"/>
                  <a:gd name="T17" fmla="*/ 521 h 1353"/>
                  <a:gd name="T18" fmla="*/ 1368 w 1368"/>
                  <a:gd name="T19" fmla="*/ 0 h 1353"/>
                  <a:gd name="T20" fmla="*/ 1368 w 1368"/>
                  <a:gd name="T21" fmla="*/ 0 h 1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68" h="1353">
                    <a:moveTo>
                      <a:pt x="1368" y="0"/>
                    </a:moveTo>
                    <a:lnTo>
                      <a:pt x="1368" y="0"/>
                    </a:lnTo>
                    <a:lnTo>
                      <a:pt x="851" y="0"/>
                    </a:lnTo>
                    <a:lnTo>
                      <a:pt x="982" y="133"/>
                    </a:lnTo>
                    <a:lnTo>
                      <a:pt x="12" y="1286"/>
                    </a:lnTo>
                    <a:cubicBezTo>
                      <a:pt x="0" y="1300"/>
                      <a:pt x="0" y="1320"/>
                      <a:pt x="11" y="1335"/>
                    </a:cubicBezTo>
                    <a:cubicBezTo>
                      <a:pt x="25" y="1351"/>
                      <a:pt x="48" y="1353"/>
                      <a:pt x="65" y="1340"/>
                    </a:cubicBezTo>
                    <a:lnTo>
                      <a:pt x="1236" y="389"/>
                    </a:lnTo>
                    <a:lnTo>
                      <a:pt x="1368" y="521"/>
                    </a:lnTo>
                    <a:lnTo>
                      <a:pt x="1368" y="0"/>
                    </a:lnTo>
                    <a:lnTo>
                      <a:pt x="1368" y="0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7" name="Freeform 34"/>
              <p:cNvSpPr>
                <a:spLocks/>
              </p:cNvSpPr>
              <p:nvPr/>
            </p:nvSpPr>
            <p:spPr bwMode="auto">
              <a:xfrm>
                <a:off x="3855" y="914"/>
                <a:ext cx="57" cy="136"/>
              </a:xfrm>
              <a:custGeom>
                <a:avLst/>
                <a:gdLst>
                  <a:gd name="T0" fmla="*/ 0 w 536"/>
                  <a:gd name="T1" fmla="*/ 1290 h 1290"/>
                  <a:gd name="T2" fmla="*/ 0 w 536"/>
                  <a:gd name="T3" fmla="*/ 1290 h 1290"/>
                  <a:gd name="T4" fmla="*/ 536 w 536"/>
                  <a:gd name="T5" fmla="*/ 1290 h 1290"/>
                  <a:gd name="T6" fmla="*/ 536 w 536"/>
                  <a:gd name="T7" fmla="*/ 0 h 1290"/>
                  <a:gd name="T8" fmla="*/ 0 w 536"/>
                  <a:gd name="T9" fmla="*/ 0 h 1290"/>
                  <a:gd name="T10" fmla="*/ 0 w 536"/>
                  <a:gd name="T11" fmla="*/ 1290 h 1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6" h="1290">
                    <a:moveTo>
                      <a:pt x="0" y="1290"/>
                    </a:moveTo>
                    <a:lnTo>
                      <a:pt x="0" y="1290"/>
                    </a:lnTo>
                    <a:lnTo>
                      <a:pt x="536" y="1290"/>
                    </a:lnTo>
                    <a:lnTo>
                      <a:pt x="536" y="0"/>
                    </a:lnTo>
                    <a:lnTo>
                      <a:pt x="0" y="0"/>
                    </a:lnTo>
                    <a:lnTo>
                      <a:pt x="0" y="1290"/>
                    </a:lnTo>
                    <a:close/>
                  </a:path>
                </a:pathLst>
              </a:cu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sp>
        <p:nvSpPr>
          <p:cNvPr id="18" name="Oval 17"/>
          <p:cNvSpPr/>
          <p:nvPr/>
        </p:nvSpPr>
        <p:spPr>
          <a:xfrm>
            <a:off x="1035560" y="2978464"/>
            <a:ext cx="595628" cy="595628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133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19" name="Oval 18"/>
          <p:cNvSpPr/>
          <p:nvPr/>
        </p:nvSpPr>
        <p:spPr>
          <a:xfrm>
            <a:off x="996419" y="5103206"/>
            <a:ext cx="595628" cy="595628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133" dirty="0">
                <a:solidFill>
                  <a:srgbClr val="FFFFFF"/>
                </a:solidFill>
              </a:rPr>
              <a:t>03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076278" y="1437958"/>
            <a:ext cx="1199829" cy="1199829"/>
            <a:chOff x="3610639" y="4870771"/>
            <a:chExt cx="1199829" cy="1199829"/>
          </a:xfrm>
        </p:grpSpPr>
        <p:sp>
          <p:nvSpPr>
            <p:cNvPr id="21" name="Oval 20"/>
            <p:cNvSpPr/>
            <p:nvPr/>
          </p:nvSpPr>
          <p:spPr>
            <a:xfrm>
              <a:off x="3610639" y="4870771"/>
              <a:ext cx="1199829" cy="119982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3798509" y="5236682"/>
              <a:ext cx="824088" cy="468009"/>
              <a:chOff x="8048185" y="1753515"/>
              <a:chExt cx="1162873" cy="660413"/>
            </a:xfrm>
          </p:grpSpPr>
          <p:sp>
            <p:nvSpPr>
              <p:cNvPr id="23" name="Freeform 205"/>
              <p:cNvSpPr>
                <a:spLocks/>
              </p:cNvSpPr>
              <p:nvPr/>
            </p:nvSpPr>
            <p:spPr bwMode="auto">
              <a:xfrm>
                <a:off x="9003704" y="1753515"/>
                <a:ext cx="207354" cy="224255"/>
              </a:xfrm>
              <a:custGeom>
                <a:avLst/>
                <a:gdLst>
                  <a:gd name="T0" fmla="*/ 319 w 319"/>
                  <a:gd name="T1" fmla="*/ 345 h 345"/>
                  <a:gd name="T2" fmla="*/ 269 w 319"/>
                  <a:gd name="T3" fmla="*/ 0 h 345"/>
                  <a:gd name="T4" fmla="*/ 0 w 319"/>
                  <a:gd name="T5" fmla="*/ 201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9" h="345">
                    <a:moveTo>
                      <a:pt x="319" y="345"/>
                    </a:moveTo>
                    <a:lnTo>
                      <a:pt x="269" y="0"/>
                    </a:lnTo>
                    <a:lnTo>
                      <a:pt x="0" y="201"/>
                    </a:lnTo>
                  </a:path>
                </a:pathLst>
              </a:cu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4" name="Line 207"/>
              <p:cNvSpPr>
                <a:spLocks noChangeShapeType="1"/>
              </p:cNvSpPr>
              <p:nvPr/>
            </p:nvSpPr>
            <p:spPr bwMode="auto">
              <a:xfrm flipH="1">
                <a:off x="8048185" y="2120772"/>
                <a:ext cx="169003" cy="219704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5" name="Line 208"/>
              <p:cNvSpPr>
                <a:spLocks noChangeShapeType="1"/>
              </p:cNvSpPr>
              <p:nvPr/>
            </p:nvSpPr>
            <p:spPr bwMode="auto">
              <a:xfrm flipH="1" flipV="1">
                <a:off x="8315340" y="2119472"/>
                <a:ext cx="150803" cy="165754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6" name="Line 209"/>
              <p:cNvSpPr>
                <a:spLocks noChangeShapeType="1"/>
              </p:cNvSpPr>
              <p:nvPr/>
            </p:nvSpPr>
            <p:spPr bwMode="auto">
              <a:xfrm flipH="1">
                <a:off x="8548695" y="2057721"/>
                <a:ext cx="104652" cy="216455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7" name="Line 210"/>
              <p:cNvSpPr>
                <a:spLocks noChangeShapeType="1"/>
              </p:cNvSpPr>
              <p:nvPr/>
            </p:nvSpPr>
            <p:spPr bwMode="auto">
              <a:xfrm flipH="1" flipV="1">
                <a:off x="8763849" y="2019370"/>
                <a:ext cx="169003" cy="96852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8" name="Line 211"/>
              <p:cNvSpPr>
                <a:spLocks noChangeShapeType="1"/>
              </p:cNvSpPr>
              <p:nvPr/>
            </p:nvSpPr>
            <p:spPr bwMode="auto">
              <a:xfrm flipH="1">
                <a:off x="9038805" y="1753515"/>
                <a:ext cx="139753" cy="325657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29" name="Oval 212"/>
              <p:cNvSpPr>
                <a:spLocks noChangeArrowheads="1"/>
              </p:cNvSpPr>
              <p:nvPr/>
            </p:nvSpPr>
            <p:spPr bwMode="auto">
              <a:xfrm>
                <a:off x="8927003" y="2070071"/>
                <a:ext cx="146903" cy="147553"/>
              </a:xfrm>
              <a:prstGeom prst="ellips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30" name="Oval 213"/>
              <p:cNvSpPr>
                <a:spLocks noChangeArrowheads="1"/>
              </p:cNvSpPr>
              <p:nvPr/>
            </p:nvSpPr>
            <p:spPr bwMode="auto">
              <a:xfrm>
                <a:off x="8619547" y="1922518"/>
                <a:ext cx="147553" cy="147553"/>
              </a:xfrm>
              <a:prstGeom prst="ellips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31" name="Oval 214"/>
              <p:cNvSpPr>
                <a:spLocks noChangeArrowheads="1"/>
              </p:cNvSpPr>
              <p:nvPr/>
            </p:nvSpPr>
            <p:spPr bwMode="auto">
              <a:xfrm>
                <a:off x="8443393" y="2266375"/>
                <a:ext cx="146903" cy="147553"/>
              </a:xfrm>
              <a:prstGeom prst="ellips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32" name="Oval 215"/>
              <p:cNvSpPr>
                <a:spLocks noChangeArrowheads="1"/>
              </p:cNvSpPr>
              <p:nvPr/>
            </p:nvSpPr>
            <p:spPr bwMode="auto">
              <a:xfrm>
                <a:off x="8191188" y="1990119"/>
                <a:ext cx="147553" cy="147553"/>
              </a:xfrm>
              <a:prstGeom prst="ellips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sp>
        <p:nvSpPr>
          <p:cNvPr id="33" name="Oval 32"/>
          <p:cNvSpPr/>
          <p:nvPr/>
        </p:nvSpPr>
        <p:spPr>
          <a:xfrm>
            <a:off x="893861" y="1309617"/>
            <a:ext cx="595628" cy="595628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133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638632" y="1761699"/>
            <a:ext cx="8108692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cy-GB" sz="2800" dirty="0">
                <a:solidFill>
                  <a:schemeClr val="bg1">
                    <a:lumMod val="10000"/>
                    <a:lumOff val="90000"/>
                  </a:schemeClr>
                </a:solidFill>
                <a:ea typeface="Segoe UI Black" panose="020B0A02040204020203" pitchFamily="34" charset="0"/>
                <a:cs typeface="Segoe UI Semibold" panose="020B0702040204020203" pitchFamily="34" charset="0"/>
              </a:rPr>
              <a:t>ERROR PREDICTION FROM LOG FILE</a:t>
            </a:r>
            <a:endParaRPr lang="en-US" sz="2800" dirty="0">
              <a:solidFill>
                <a:schemeClr val="bg1">
                  <a:lumMod val="10000"/>
                  <a:lumOff val="90000"/>
                </a:schemeClr>
              </a:solidFill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52349" y="5304705"/>
            <a:ext cx="8111892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cy-GB" sz="2800" dirty="0">
                <a:solidFill>
                  <a:schemeClr val="bg1">
                    <a:lumMod val="10000"/>
                    <a:lumOff val="90000"/>
                  </a:schemeClr>
                </a:solidFill>
                <a:ea typeface="Segoe UI Black" panose="020B0A02040204020203" pitchFamily="34" charset="0"/>
                <a:cs typeface="Segoe UI Semibold" panose="020B0702040204020203" pitchFamily="34" charset="0"/>
              </a:rPr>
              <a:t>VERIFICATION PROCESS FOR </a:t>
            </a:r>
          </a:p>
          <a:p>
            <a:r>
              <a:rPr lang="cy-GB" sz="2800" dirty="0">
                <a:solidFill>
                  <a:schemeClr val="bg1">
                    <a:lumMod val="10000"/>
                    <a:lumOff val="90000"/>
                  </a:schemeClr>
                </a:solidFill>
                <a:ea typeface="Segoe UI Black" panose="020B0A02040204020203" pitchFamily="34" charset="0"/>
                <a:cs typeface="Segoe UI Semibold" panose="020B0702040204020203" pitchFamily="34" charset="0"/>
              </a:rPr>
              <a:t>CLOUDFACTORY</a:t>
            </a:r>
            <a:endParaRPr lang="en-US" sz="2800" dirty="0">
              <a:solidFill>
                <a:schemeClr val="bg1">
                  <a:lumMod val="10000"/>
                  <a:lumOff val="90000"/>
                </a:schemeClr>
              </a:solidFill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638632" y="3660398"/>
            <a:ext cx="8108692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cy-GB" sz="2800" dirty="0">
                <a:solidFill>
                  <a:schemeClr val="bg1">
                    <a:lumMod val="10000"/>
                    <a:lumOff val="90000"/>
                  </a:schemeClr>
                </a:solidFill>
                <a:ea typeface="Segoe UI Black" panose="020B0A02040204020203" pitchFamily="34" charset="0"/>
                <a:cs typeface="Segoe UI Semibold" panose="020B0702040204020203" pitchFamily="34" charset="0"/>
              </a:rPr>
              <a:t>REAL-TIME ERROR DETECTION</a:t>
            </a:r>
            <a:endParaRPr lang="en-US" sz="2800" dirty="0">
              <a:solidFill>
                <a:schemeClr val="bg1">
                  <a:lumMod val="10000"/>
                  <a:lumOff val="90000"/>
                </a:schemeClr>
              </a:solidFill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827903" y="188640"/>
            <a:ext cx="5508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3419076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>
            <a:cxnSpLocks/>
          </p:cNvCxnSpPr>
          <p:nvPr/>
        </p:nvCxnSpPr>
        <p:spPr>
          <a:xfrm>
            <a:off x="289789" y="1759797"/>
            <a:ext cx="1162992" cy="0"/>
          </a:xfrm>
          <a:prstGeom prst="line">
            <a:avLst/>
          </a:prstGeom>
          <a:ln w="19050" cmpd="sng">
            <a:solidFill>
              <a:schemeClr val="accent3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261091" y="1477511"/>
            <a:ext cx="564572" cy="564572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reeform 41"/>
          <p:cNvSpPr>
            <a:spLocks noChangeAspect="1" noEditPoints="1"/>
          </p:cNvSpPr>
          <p:nvPr/>
        </p:nvSpPr>
        <p:spPr bwMode="auto">
          <a:xfrm>
            <a:off x="448775" y="1607393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306911" y="2357302"/>
            <a:ext cx="1182859" cy="0"/>
          </a:xfrm>
          <a:prstGeom prst="line">
            <a:avLst/>
          </a:prstGeom>
          <a:ln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89247" y="2075017"/>
            <a:ext cx="564572" cy="56457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eeform 41"/>
          <p:cNvSpPr>
            <a:spLocks noChangeAspect="1" noEditPoints="1"/>
          </p:cNvSpPr>
          <p:nvPr/>
        </p:nvSpPr>
        <p:spPr bwMode="auto">
          <a:xfrm>
            <a:off x="485764" y="2204898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8" name="Straight Connector 7"/>
          <p:cNvCxnSpPr>
            <a:cxnSpLocks/>
          </p:cNvCxnSpPr>
          <p:nvPr/>
        </p:nvCxnSpPr>
        <p:spPr>
          <a:xfrm>
            <a:off x="248110" y="2960808"/>
            <a:ext cx="1209988" cy="0"/>
          </a:xfrm>
          <a:prstGeom prst="line">
            <a:avLst/>
          </a:prstGeom>
          <a:ln>
            <a:headEnd type="none"/>
            <a:tailEnd type="oval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265775" y="2684755"/>
            <a:ext cx="564572" cy="564572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eeform 41"/>
          <p:cNvSpPr>
            <a:spLocks noChangeAspect="1" noEditPoints="1"/>
          </p:cNvSpPr>
          <p:nvPr/>
        </p:nvSpPr>
        <p:spPr bwMode="auto">
          <a:xfrm>
            <a:off x="453459" y="2814637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284689" y="3547041"/>
            <a:ext cx="1220511" cy="0"/>
          </a:xfrm>
          <a:prstGeom prst="line">
            <a:avLst/>
          </a:prstGeom>
          <a:ln>
            <a:headEnd type="none"/>
            <a:tailEnd type="oval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276521" y="3264755"/>
            <a:ext cx="564572" cy="56457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eeform 41"/>
          <p:cNvSpPr>
            <a:spLocks noChangeAspect="1" noEditPoints="1"/>
          </p:cNvSpPr>
          <p:nvPr/>
        </p:nvSpPr>
        <p:spPr bwMode="auto">
          <a:xfrm>
            <a:off x="464205" y="3394637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4" name="Straight Connector 13"/>
          <p:cNvCxnSpPr>
            <a:cxnSpLocks/>
          </p:cNvCxnSpPr>
          <p:nvPr/>
        </p:nvCxnSpPr>
        <p:spPr>
          <a:xfrm flipV="1">
            <a:off x="314205" y="4162395"/>
            <a:ext cx="1151398" cy="2822"/>
          </a:xfrm>
          <a:prstGeom prst="line">
            <a:avLst/>
          </a:prstGeom>
          <a:ln>
            <a:headEnd type="none"/>
            <a:tailEnd type="oval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260783" y="3880109"/>
            <a:ext cx="564572" cy="5645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 41"/>
          <p:cNvSpPr>
            <a:spLocks noChangeAspect="1" noEditPoints="1"/>
          </p:cNvSpPr>
          <p:nvPr/>
        </p:nvSpPr>
        <p:spPr bwMode="auto">
          <a:xfrm>
            <a:off x="448467" y="4009991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266633" y="4728415"/>
            <a:ext cx="1223137" cy="0"/>
          </a:xfrm>
          <a:prstGeom prst="line">
            <a:avLst/>
          </a:prstGeom>
          <a:ln w="19050" cmpd="sng">
            <a:solidFill>
              <a:schemeClr val="accent6">
                <a:lumMod val="75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287779" y="4462990"/>
            <a:ext cx="564572" cy="56457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eeform 41"/>
          <p:cNvSpPr>
            <a:spLocks noChangeAspect="1" noEditPoints="1"/>
          </p:cNvSpPr>
          <p:nvPr/>
        </p:nvSpPr>
        <p:spPr bwMode="auto">
          <a:xfrm>
            <a:off x="448467" y="4576011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20" name="Straight Connector 19"/>
          <p:cNvCxnSpPr>
            <a:cxnSpLocks/>
          </p:cNvCxnSpPr>
          <p:nvPr/>
        </p:nvCxnSpPr>
        <p:spPr>
          <a:xfrm>
            <a:off x="287054" y="5303216"/>
            <a:ext cx="1185841" cy="0"/>
          </a:xfrm>
          <a:prstGeom prst="line">
            <a:avLst/>
          </a:prstGeom>
          <a:ln w="19050" cmpd="sng">
            <a:solidFill>
              <a:schemeClr val="accent3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265775" y="5035985"/>
            <a:ext cx="564572" cy="564572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Freeform 41"/>
          <p:cNvSpPr>
            <a:spLocks noChangeAspect="1" noEditPoints="1"/>
          </p:cNvSpPr>
          <p:nvPr/>
        </p:nvSpPr>
        <p:spPr bwMode="auto">
          <a:xfrm>
            <a:off x="453459" y="5165867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643607" y="1594470"/>
            <a:ext cx="34745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 </a:t>
            </a:r>
            <a:r>
              <a:rPr lang="en-IN" sz="2000" dirty="0" err="1"/>
              <a:t>keytype_changed_no</a:t>
            </a:r>
            <a:endParaRPr lang="en-IN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1677722" y="2197366"/>
            <a:ext cx="3695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 </a:t>
            </a:r>
            <a:r>
              <a:rPr lang="en-IN" sz="2000" dirty="0" err="1"/>
              <a:t>mouseclick_button_no</a:t>
            </a:r>
            <a:endParaRPr lang="en-IN" sz="2000" dirty="0"/>
          </a:p>
        </p:txBody>
      </p:sp>
      <p:sp>
        <p:nvSpPr>
          <p:cNvPr id="25" name="TextBox 24"/>
          <p:cNvSpPr txBox="1"/>
          <p:nvPr/>
        </p:nvSpPr>
        <p:spPr>
          <a:xfrm>
            <a:off x="1649883" y="2791741"/>
            <a:ext cx="3380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 </a:t>
            </a:r>
            <a:r>
              <a:rPr lang="en-IN" sz="2000" dirty="0" err="1"/>
              <a:t>mousemove_distance_no</a:t>
            </a:r>
            <a:endParaRPr lang="en-IN" sz="2000" dirty="0"/>
          </a:p>
          <a:p>
            <a:endParaRPr lang="en-IN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1686038" y="3330112"/>
            <a:ext cx="3349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 </a:t>
            </a:r>
            <a:r>
              <a:rPr lang="en-IN" sz="2000" dirty="0" err="1"/>
              <a:t>keytype_changed_time</a:t>
            </a:r>
            <a:endParaRPr lang="en-IN" sz="2000" dirty="0"/>
          </a:p>
        </p:txBody>
      </p:sp>
      <p:sp>
        <p:nvSpPr>
          <p:cNvPr id="27" name="TextBox 26"/>
          <p:cNvSpPr txBox="1"/>
          <p:nvPr/>
        </p:nvSpPr>
        <p:spPr>
          <a:xfrm>
            <a:off x="1646441" y="3961778"/>
            <a:ext cx="3298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 </a:t>
            </a:r>
            <a:r>
              <a:rPr lang="en-IN" sz="2000" dirty="0" err="1"/>
              <a:t>mouseclick_button_time</a:t>
            </a:r>
            <a:r>
              <a:rPr lang="en-IN" sz="2000" dirty="0"/>
              <a:t> </a:t>
            </a:r>
          </a:p>
        </p:txBody>
      </p:sp>
      <p:cxnSp>
        <p:nvCxnSpPr>
          <p:cNvPr id="28" name="Straight Connector 27"/>
          <p:cNvCxnSpPr>
            <a:cxnSpLocks/>
          </p:cNvCxnSpPr>
          <p:nvPr/>
        </p:nvCxnSpPr>
        <p:spPr>
          <a:xfrm>
            <a:off x="293781" y="5916610"/>
            <a:ext cx="1195989" cy="0"/>
          </a:xfrm>
          <a:prstGeom prst="line">
            <a:avLst/>
          </a:prstGeom>
          <a:ln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76117" y="5634325"/>
            <a:ext cx="564572" cy="56457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Freeform 41"/>
          <p:cNvSpPr>
            <a:spLocks noChangeAspect="1" noEditPoints="1"/>
          </p:cNvSpPr>
          <p:nvPr/>
        </p:nvSpPr>
        <p:spPr bwMode="auto">
          <a:xfrm>
            <a:off x="472634" y="5764206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675658" y="4491984"/>
            <a:ext cx="4123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err="1"/>
              <a:t>mousemove_distance_time</a:t>
            </a:r>
            <a:endParaRPr lang="en-IN" sz="2000" dirty="0"/>
          </a:p>
        </p:txBody>
      </p:sp>
      <p:sp>
        <p:nvSpPr>
          <p:cNvPr id="32" name="TextBox 31"/>
          <p:cNvSpPr txBox="1"/>
          <p:nvPr/>
        </p:nvSpPr>
        <p:spPr>
          <a:xfrm>
            <a:off x="1688828" y="5103161"/>
            <a:ext cx="2432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err="1"/>
              <a:t>work_duration</a:t>
            </a:r>
            <a:endParaRPr lang="en-IN" sz="2000" dirty="0"/>
          </a:p>
        </p:txBody>
      </p:sp>
      <p:sp>
        <p:nvSpPr>
          <p:cNvPr id="33" name="TextBox 32"/>
          <p:cNvSpPr txBox="1"/>
          <p:nvPr/>
        </p:nvSpPr>
        <p:spPr>
          <a:xfrm>
            <a:off x="1716272" y="5699682"/>
            <a:ext cx="2738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speed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0" y="178461"/>
            <a:ext cx="9144000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cy-GB" sz="3600" dirty="0">
                <a:solidFill>
                  <a:schemeClr val="bg1">
                    <a:lumMod val="10000"/>
                    <a:lumOff val="90000"/>
                  </a:schemeClr>
                </a:solidFill>
                <a:ea typeface="Segoe UI Black" panose="020B0A02040204020203" pitchFamily="34" charset="0"/>
                <a:cs typeface="Segoe UI Semibold" panose="020B0702040204020203" pitchFamily="34" charset="0"/>
              </a:rPr>
              <a:t>1. ERROR PREDICTION FROM LOG FILE</a:t>
            </a:r>
            <a:endParaRPr lang="en-US" sz="3600" dirty="0">
              <a:solidFill>
                <a:schemeClr val="bg1">
                  <a:lumMod val="10000"/>
                  <a:lumOff val="90000"/>
                </a:schemeClr>
              </a:solidFill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52" name="Straight Connector 51"/>
          <p:cNvCxnSpPr>
            <a:cxnSpLocks/>
          </p:cNvCxnSpPr>
          <p:nvPr/>
        </p:nvCxnSpPr>
        <p:spPr>
          <a:xfrm>
            <a:off x="5955991" y="2300742"/>
            <a:ext cx="1162992" cy="0"/>
          </a:xfrm>
          <a:prstGeom prst="line">
            <a:avLst/>
          </a:prstGeom>
          <a:ln w="19050" cmpd="sng">
            <a:solidFill>
              <a:schemeClr val="accent3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5927293" y="2018456"/>
            <a:ext cx="564572" cy="564572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Freeform 41"/>
          <p:cNvSpPr>
            <a:spLocks noChangeAspect="1" noEditPoints="1"/>
          </p:cNvSpPr>
          <p:nvPr/>
        </p:nvSpPr>
        <p:spPr bwMode="auto">
          <a:xfrm>
            <a:off x="6114977" y="2148338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55" name="Straight Connector 54"/>
          <p:cNvCxnSpPr>
            <a:cxnSpLocks/>
          </p:cNvCxnSpPr>
          <p:nvPr/>
        </p:nvCxnSpPr>
        <p:spPr>
          <a:xfrm>
            <a:off x="5936124" y="3059595"/>
            <a:ext cx="1182859" cy="0"/>
          </a:xfrm>
          <a:prstGeom prst="line">
            <a:avLst/>
          </a:prstGeom>
          <a:ln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5918460" y="2777310"/>
            <a:ext cx="564572" cy="56457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Freeform 41"/>
          <p:cNvSpPr>
            <a:spLocks noChangeAspect="1" noEditPoints="1"/>
          </p:cNvSpPr>
          <p:nvPr/>
        </p:nvSpPr>
        <p:spPr bwMode="auto">
          <a:xfrm>
            <a:off x="6114977" y="2907191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58" name="Straight Connector 57"/>
          <p:cNvCxnSpPr>
            <a:cxnSpLocks/>
          </p:cNvCxnSpPr>
          <p:nvPr/>
        </p:nvCxnSpPr>
        <p:spPr>
          <a:xfrm>
            <a:off x="5908995" y="3808837"/>
            <a:ext cx="1209988" cy="0"/>
          </a:xfrm>
          <a:prstGeom prst="line">
            <a:avLst/>
          </a:prstGeom>
          <a:ln>
            <a:headEnd type="none"/>
            <a:tailEnd type="oval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9" name="Oval 58"/>
          <p:cNvSpPr/>
          <p:nvPr/>
        </p:nvSpPr>
        <p:spPr>
          <a:xfrm>
            <a:off x="5926660" y="3532784"/>
            <a:ext cx="564572" cy="564572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0" name="Freeform 41"/>
          <p:cNvSpPr>
            <a:spLocks noChangeAspect="1" noEditPoints="1"/>
          </p:cNvSpPr>
          <p:nvPr/>
        </p:nvSpPr>
        <p:spPr bwMode="auto">
          <a:xfrm>
            <a:off x="6114344" y="3662666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7309809" y="2135415"/>
            <a:ext cx="34745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 Education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7306935" y="2899659"/>
            <a:ext cx="3695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Experience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7310768" y="3639770"/>
            <a:ext cx="3380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Gender</a:t>
            </a:r>
          </a:p>
          <a:p>
            <a:endParaRPr lang="en-IN" sz="2000" dirty="0"/>
          </a:p>
        </p:txBody>
      </p:sp>
      <p:sp>
        <p:nvSpPr>
          <p:cNvPr id="64" name="TextBox 63"/>
          <p:cNvSpPr txBox="1"/>
          <p:nvPr/>
        </p:nvSpPr>
        <p:spPr>
          <a:xfrm>
            <a:off x="4746576" y="1169728"/>
            <a:ext cx="8108692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800" dirty="0">
                <a:solidFill>
                  <a:schemeClr val="bg1">
                    <a:lumMod val="10000"/>
                    <a:lumOff val="90000"/>
                  </a:schemeClr>
                </a:solidFill>
                <a:ea typeface="Segoe UI Black" panose="020B0A02040204020203" pitchFamily="34" charset="0"/>
                <a:cs typeface="Segoe UI Semibold" panose="020B0702040204020203" pitchFamily="34" charset="0"/>
              </a:rPr>
              <a:t>FROM DEMOGRAPHIC DATA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84634" y="1192335"/>
            <a:ext cx="466738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cy-GB" sz="2800" dirty="0">
                <a:solidFill>
                  <a:schemeClr val="bg1">
                    <a:lumMod val="10000"/>
                    <a:lumOff val="90000"/>
                  </a:schemeClr>
                </a:solidFill>
                <a:ea typeface="Segoe UI Black" panose="020B0A02040204020203" pitchFamily="34" charset="0"/>
                <a:cs typeface="Segoe UI Semibold" panose="020B0702040204020203" pitchFamily="34" charset="0"/>
              </a:rPr>
              <a:t>FROM LOG FILE</a:t>
            </a:r>
            <a:endParaRPr lang="en-US" sz="2800" dirty="0">
              <a:solidFill>
                <a:schemeClr val="bg1">
                  <a:lumMod val="10000"/>
                  <a:lumOff val="90000"/>
                </a:schemeClr>
              </a:solidFill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66" name="Straight Connector 65"/>
          <p:cNvCxnSpPr>
            <a:cxnSpLocks/>
          </p:cNvCxnSpPr>
          <p:nvPr/>
        </p:nvCxnSpPr>
        <p:spPr>
          <a:xfrm>
            <a:off x="293118" y="6539061"/>
            <a:ext cx="1220511" cy="0"/>
          </a:xfrm>
          <a:prstGeom prst="line">
            <a:avLst/>
          </a:prstGeom>
          <a:ln>
            <a:headEnd type="none"/>
            <a:tailEnd type="oval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284950" y="6256775"/>
            <a:ext cx="564572" cy="56457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Freeform 41"/>
          <p:cNvSpPr>
            <a:spLocks noChangeAspect="1" noEditPoints="1"/>
          </p:cNvSpPr>
          <p:nvPr/>
        </p:nvSpPr>
        <p:spPr bwMode="auto">
          <a:xfrm>
            <a:off x="472634" y="6386657"/>
            <a:ext cx="251534" cy="304808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694467" y="6322132"/>
            <a:ext cx="3349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 13 *13 transition matrix </a:t>
            </a:r>
          </a:p>
        </p:txBody>
      </p:sp>
    </p:spTree>
    <p:extLst>
      <p:ext uri="{BB962C8B-B14F-4D97-AF65-F5344CB8AC3E}">
        <p14:creationId xmlns:p14="http://schemas.microsoft.com/office/powerpoint/2010/main" val="21600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9612" y="4521"/>
            <a:ext cx="7092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/>
              <a:t>CORRELATION MATRIX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1675" r="12201" b="2226"/>
          <a:stretch/>
        </p:blipFill>
        <p:spPr>
          <a:xfrm>
            <a:off x="1448104" y="650852"/>
            <a:ext cx="6355804" cy="590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1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05" y="0"/>
            <a:ext cx="7772400" cy="613171"/>
          </a:xfrm>
        </p:spPr>
        <p:txBody>
          <a:bodyPr/>
          <a:lstStyle/>
          <a:p>
            <a:r>
              <a:rPr lang="en-US" sz="3600" dirty="0">
                <a:latin typeface="+mn-lt"/>
              </a:rPr>
              <a:t>ALGORITHM</a:t>
            </a:r>
            <a:endParaRPr lang="en-US" dirty="0">
              <a:latin typeface="+mn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85459" y="613171"/>
            <a:ext cx="5443891" cy="434857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0" tIns="7620" rIns="7620" bIns="7620" numCol="1" spcCol="1270" anchor="ctr" anchorCtr="0">
            <a:noAutofit/>
          </a:bodyPr>
          <a:lstStyle/>
          <a:p>
            <a:pPr algn="ctr" defTabSz="53338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dirty="0">
                <a:solidFill>
                  <a:srgbClr val="FFFFFF"/>
                </a:solidFill>
              </a:rPr>
              <a:t>RANDOM FOREST CLASSIFIER</a:t>
            </a:r>
          </a:p>
        </p:txBody>
      </p:sp>
      <p:sp>
        <p:nvSpPr>
          <p:cNvPr id="13" name="Freeform 39"/>
          <p:cNvSpPr/>
          <p:nvPr/>
        </p:nvSpPr>
        <p:spPr>
          <a:xfrm>
            <a:off x="5868817" y="2433495"/>
            <a:ext cx="2497110" cy="22860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5" name="Freeform 41"/>
          <p:cNvSpPr/>
          <p:nvPr/>
        </p:nvSpPr>
        <p:spPr>
          <a:xfrm flipV="1">
            <a:off x="5857015" y="4672436"/>
            <a:ext cx="2497110" cy="22860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18" name="Freeform 44"/>
          <p:cNvSpPr/>
          <p:nvPr/>
        </p:nvSpPr>
        <p:spPr>
          <a:xfrm flipH="1">
            <a:off x="893626" y="2542702"/>
            <a:ext cx="2380590" cy="22860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sz="2000"/>
          </a:p>
        </p:txBody>
      </p:sp>
      <p:sp>
        <p:nvSpPr>
          <p:cNvPr id="19" name="Freeform 45"/>
          <p:cNvSpPr/>
          <p:nvPr/>
        </p:nvSpPr>
        <p:spPr>
          <a:xfrm flipH="1" flipV="1">
            <a:off x="931116" y="4648663"/>
            <a:ext cx="2380590" cy="22860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6277571" y="2068797"/>
            <a:ext cx="2311609" cy="369332"/>
          </a:xfrm>
          <a:prstGeom prst="rect">
            <a:avLst/>
          </a:prstGeom>
          <a:noFill/>
        </p:spPr>
        <p:txBody>
          <a:bodyPr wrap="square" lIns="91440" rIns="91440" rtlCol="0">
            <a:spAutoFit/>
          </a:bodyPr>
          <a:lstStyle/>
          <a:p>
            <a:pPr>
              <a:lnSpc>
                <a:spcPct val="90000"/>
              </a:lnSpc>
              <a:spcBef>
                <a:spcPts val="800"/>
              </a:spcBef>
            </a:pPr>
            <a:r>
              <a:rPr lang="en-US" sz="2000" dirty="0"/>
              <a:t>FALSE NEGATIVES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84776" y="4521874"/>
            <a:ext cx="2304403" cy="748923"/>
          </a:xfrm>
          <a:prstGeom prst="rect">
            <a:avLst/>
          </a:prstGeom>
          <a:noFill/>
        </p:spPr>
        <p:txBody>
          <a:bodyPr wrap="square" lIns="91440" rIns="91440" rtlCol="0">
            <a:spAutoFit/>
          </a:bodyPr>
          <a:lstStyle/>
          <a:p>
            <a:pPr>
              <a:lnSpc>
                <a:spcPct val="90000"/>
              </a:lnSpc>
              <a:spcBef>
                <a:spcPts val="800"/>
              </a:spcBef>
            </a:pPr>
            <a:endParaRPr lang="en-US" sz="2000" dirty="0"/>
          </a:p>
          <a:p>
            <a:pPr>
              <a:lnSpc>
                <a:spcPct val="90000"/>
              </a:lnSpc>
              <a:spcBef>
                <a:spcPts val="800"/>
              </a:spcBef>
            </a:pPr>
            <a:r>
              <a:rPr lang="en-US" sz="2000" dirty="0"/>
              <a:t>TRUE NEGATIVES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53918" y="2169809"/>
            <a:ext cx="2383661" cy="369332"/>
          </a:xfrm>
          <a:prstGeom prst="rect">
            <a:avLst/>
          </a:prstGeom>
          <a:noFill/>
        </p:spPr>
        <p:txBody>
          <a:bodyPr wrap="square" lIns="91440" rIns="91440" rtlCol="0">
            <a:spAutoFit/>
          </a:bodyPr>
          <a:lstStyle/>
          <a:p>
            <a:pPr algn="r">
              <a:lnSpc>
                <a:spcPct val="90000"/>
              </a:lnSpc>
              <a:spcBef>
                <a:spcPts val="800"/>
              </a:spcBef>
            </a:pPr>
            <a:r>
              <a:rPr lang="en-US" sz="2000" dirty="0"/>
              <a:t>TRUE POSITIVES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3105" y="4569880"/>
            <a:ext cx="2242314" cy="748923"/>
          </a:xfrm>
          <a:prstGeom prst="rect">
            <a:avLst/>
          </a:prstGeom>
          <a:noFill/>
        </p:spPr>
        <p:txBody>
          <a:bodyPr wrap="square" lIns="91440" rIns="91440" rtlCol="0">
            <a:spAutoFit/>
          </a:bodyPr>
          <a:lstStyle/>
          <a:p>
            <a:pPr algn="r">
              <a:lnSpc>
                <a:spcPct val="90000"/>
              </a:lnSpc>
              <a:spcBef>
                <a:spcPts val="800"/>
              </a:spcBef>
            </a:pPr>
            <a:endParaRPr lang="en-US" sz="2000" dirty="0"/>
          </a:p>
          <a:p>
            <a:pPr algn="r">
              <a:lnSpc>
                <a:spcPct val="90000"/>
              </a:lnSpc>
              <a:spcBef>
                <a:spcPts val="800"/>
              </a:spcBef>
            </a:pPr>
            <a:r>
              <a:rPr lang="en-US" sz="2000" dirty="0"/>
              <a:t>FALSE POSITIVES 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4603083" y="2538836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rot="5400000">
            <a:off x="4600543" y="2538836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419443" y="2156840"/>
            <a:ext cx="709669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785850" y="4121764"/>
            <a:ext cx="687193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0</a:t>
            </a: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85800" y="1049609"/>
            <a:ext cx="7772400" cy="69447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378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100" kern="800" spc="-4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CONFUSION MATRIX </a:t>
            </a:r>
          </a:p>
        </p:txBody>
      </p:sp>
      <p:sp>
        <p:nvSpPr>
          <p:cNvPr id="31" name="TextBox 30"/>
          <p:cNvSpPr txBox="1"/>
          <p:nvPr/>
        </p:nvSpPr>
        <p:spPr>
          <a:xfrm rot="16200000">
            <a:off x="1532764" y="3645079"/>
            <a:ext cx="2376264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ACTUAL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785850" y="2929331"/>
            <a:ext cx="709669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665456" y="2846055"/>
            <a:ext cx="937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748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844016" y="2842127"/>
            <a:ext cx="937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473</a:t>
            </a:r>
            <a:endParaRPr lang="en-IN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4747111" y="4029388"/>
            <a:ext cx="10345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1055</a:t>
            </a:r>
            <a:endParaRPr lang="en-IN" sz="2000" dirty="0"/>
          </a:p>
        </p:txBody>
      </p:sp>
      <p:sp>
        <p:nvSpPr>
          <p:cNvPr id="36" name="TextBox 35"/>
          <p:cNvSpPr txBox="1"/>
          <p:nvPr/>
        </p:nvSpPr>
        <p:spPr>
          <a:xfrm>
            <a:off x="3652829" y="4049820"/>
            <a:ext cx="937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208</a:t>
            </a:r>
          </a:p>
        </p:txBody>
      </p:sp>
      <p:cxnSp>
        <p:nvCxnSpPr>
          <p:cNvPr id="37" name="Straight Connector 36"/>
          <p:cNvCxnSpPr/>
          <p:nvPr/>
        </p:nvCxnSpPr>
        <p:spPr>
          <a:xfrm>
            <a:off x="5781642" y="2538836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419443" y="2538836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5400000">
            <a:off x="4600542" y="3696223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rot="5400000">
            <a:off x="4600542" y="1357736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942792" y="2169809"/>
            <a:ext cx="687193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430779" y="1887779"/>
            <a:ext cx="2376264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PREDICTION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729808" y="5208254"/>
            <a:ext cx="62284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           PRECISION = 0.79</a:t>
            </a:r>
          </a:p>
          <a:p>
            <a:r>
              <a:rPr lang="en-IN" dirty="0"/>
              <a:t>                     ACCURACY = 0.61</a:t>
            </a:r>
          </a:p>
          <a:p>
            <a:r>
              <a:rPr lang="en-IN" dirty="0"/>
              <a:t> % INFORMATION GAIN = 15.99%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74279" y="6277848"/>
            <a:ext cx="7752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                 </a:t>
            </a:r>
            <a:r>
              <a:rPr lang="en-IN" dirty="0" err="1"/>
              <a:t>train_test_split</a:t>
            </a:r>
            <a:r>
              <a:rPr lang="en-IN" dirty="0"/>
              <a:t> = 0.5</a:t>
            </a:r>
          </a:p>
        </p:txBody>
      </p:sp>
    </p:spTree>
    <p:extLst>
      <p:ext uri="{BB962C8B-B14F-4D97-AF65-F5344CB8AC3E}">
        <p14:creationId xmlns:p14="http://schemas.microsoft.com/office/powerpoint/2010/main" val="1039516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>
            <a:normAutofit/>
          </a:bodyPr>
          <a:lstStyle/>
          <a:p>
            <a:r>
              <a:rPr lang="en-US" sz="3600" dirty="0"/>
              <a:t>ROC CURVE 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283230" y="5811651"/>
            <a:ext cx="5044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AREA UNDER ROC CURVE = 0.8148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652" y="1091770"/>
            <a:ext cx="6256989" cy="454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42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>
            <a:normAutofit/>
          </a:bodyPr>
          <a:lstStyle/>
          <a:p>
            <a:r>
              <a:rPr lang="en-US" sz="3600" dirty="0"/>
              <a:t>CAP CURVE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466" y="1097523"/>
            <a:ext cx="5959418" cy="43300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17424" y="5580818"/>
            <a:ext cx="5709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50% CAP CURVE PERFORMANCE = 73%</a:t>
            </a:r>
          </a:p>
        </p:txBody>
      </p:sp>
    </p:spTree>
    <p:extLst>
      <p:ext uri="{BB962C8B-B14F-4D97-AF65-F5344CB8AC3E}">
        <p14:creationId xmlns:p14="http://schemas.microsoft.com/office/powerpoint/2010/main" val="2035048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87624" y="163089"/>
            <a:ext cx="8108692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cy-GB" sz="3600" dirty="0">
                <a:solidFill>
                  <a:schemeClr val="bg1">
                    <a:lumMod val="10000"/>
                    <a:lumOff val="90000"/>
                  </a:schemeClr>
                </a:solidFill>
                <a:ea typeface="Segoe UI Black" panose="020B0A02040204020203" pitchFamily="34" charset="0"/>
                <a:cs typeface="Segoe UI Semibold" panose="020B0702040204020203" pitchFamily="34" charset="0"/>
              </a:rPr>
              <a:t>2. REAL-TIME ERROR DETECTION</a:t>
            </a:r>
            <a:endParaRPr lang="en-US" sz="3600" dirty="0">
              <a:solidFill>
                <a:schemeClr val="bg1">
                  <a:lumMod val="10000"/>
                  <a:lumOff val="90000"/>
                </a:schemeClr>
              </a:solidFill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0392" y="752057"/>
            <a:ext cx="8208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PROBABILITY BOUNDRY = 0.65</a:t>
            </a:r>
          </a:p>
        </p:txBody>
      </p:sp>
      <p:pic>
        <p:nvPicPr>
          <p:cNvPr id="5" name="Video (19-04-2017 9-12-47 P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1996" y="1253320"/>
            <a:ext cx="8525703" cy="4643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68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685800" y="279962"/>
            <a:ext cx="7772400" cy="817561"/>
          </a:xfrm>
        </p:spPr>
        <p:txBody>
          <a:bodyPr>
            <a:normAutofit/>
          </a:bodyPr>
          <a:lstStyle/>
          <a:p>
            <a:r>
              <a:rPr lang="en-US" sz="3600" dirty="0"/>
              <a:t>COST FUNCTION ANALYSIS</a:t>
            </a:r>
          </a:p>
        </p:txBody>
      </p:sp>
      <p:sp>
        <p:nvSpPr>
          <p:cNvPr id="5" name="Freeform 39"/>
          <p:cNvSpPr/>
          <p:nvPr/>
        </p:nvSpPr>
        <p:spPr>
          <a:xfrm>
            <a:off x="5747066" y="3384928"/>
            <a:ext cx="2497110" cy="22860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" name="Freeform 41"/>
          <p:cNvSpPr/>
          <p:nvPr/>
        </p:nvSpPr>
        <p:spPr>
          <a:xfrm flipV="1">
            <a:off x="5735264" y="5623869"/>
            <a:ext cx="2497110" cy="22860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8" name="Freeform 44"/>
          <p:cNvSpPr/>
          <p:nvPr/>
        </p:nvSpPr>
        <p:spPr>
          <a:xfrm flipH="1">
            <a:off x="771875" y="3494135"/>
            <a:ext cx="2380590" cy="22860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sz="2000"/>
          </a:p>
        </p:txBody>
      </p:sp>
      <p:sp>
        <p:nvSpPr>
          <p:cNvPr id="9" name="Freeform 45"/>
          <p:cNvSpPr/>
          <p:nvPr/>
        </p:nvSpPr>
        <p:spPr>
          <a:xfrm flipH="1" flipV="1">
            <a:off x="809365" y="5600096"/>
            <a:ext cx="2380590" cy="228600"/>
          </a:xfrm>
          <a:custGeom>
            <a:avLst/>
            <a:gdLst>
              <a:gd name="connsiteX0" fmla="*/ 0 w 3444240"/>
              <a:gd name="connsiteY0" fmla="*/ 568960 h 568960"/>
              <a:gd name="connsiteX1" fmla="*/ 690880 w 3444240"/>
              <a:gd name="connsiteY1" fmla="*/ 0 h 568960"/>
              <a:gd name="connsiteX2" fmla="*/ 3444240 w 3444240"/>
              <a:gd name="connsiteY2" fmla="*/ 0 h 56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4240" h="568960">
                <a:moveTo>
                  <a:pt x="0" y="568960"/>
                </a:moveTo>
                <a:lnTo>
                  <a:pt x="690880" y="0"/>
                </a:lnTo>
                <a:lnTo>
                  <a:pt x="3444240" y="0"/>
                </a:lnTo>
              </a:path>
            </a:pathLst>
          </a:custGeom>
          <a:ln w="6350" cmpd="sng">
            <a:solidFill>
              <a:schemeClr val="tx1">
                <a:alpha val="50000"/>
              </a:schemeClr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6155820" y="3020230"/>
            <a:ext cx="2311609" cy="369332"/>
          </a:xfrm>
          <a:prstGeom prst="rect">
            <a:avLst/>
          </a:prstGeom>
          <a:noFill/>
        </p:spPr>
        <p:txBody>
          <a:bodyPr wrap="square" lIns="91440" rIns="91440" rtlCol="0">
            <a:spAutoFit/>
          </a:bodyPr>
          <a:lstStyle/>
          <a:p>
            <a:pPr>
              <a:lnSpc>
                <a:spcPct val="90000"/>
              </a:lnSpc>
              <a:spcBef>
                <a:spcPts val="800"/>
              </a:spcBef>
            </a:pPr>
            <a:r>
              <a:rPr lang="en-US" sz="2000" dirty="0"/>
              <a:t>FALSE NEGATIVES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63025" y="5473307"/>
            <a:ext cx="2304403" cy="748923"/>
          </a:xfrm>
          <a:prstGeom prst="rect">
            <a:avLst/>
          </a:prstGeom>
          <a:noFill/>
        </p:spPr>
        <p:txBody>
          <a:bodyPr wrap="square" lIns="91440" rIns="91440" rtlCol="0">
            <a:spAutoFit/>
          </a:bodyPr>
          <a:lstStyle/>
          <a:p>
            <a:pPr>
              <a:lnSpc>
                <a:spcPct val="90000"/>
              </a:lnSpc>
              <a:spcBef>
                <a:spcPts val="800"/>
              </a:spcBef>
            </a:pPr>
            <a:endParaRPr lang="en-US" sz="2000" dirty="0"/>
          </a:p>
          <a:p>
            <a:pPr>
              <a:lnSpc>
                <a:spcPct val="90000"/>
              </a:lnSpc>
              <a:spcBef>
                <a:spcPts val="800"/>
              </a:spcBef>
            </a:pPr>
            <a:r>
              <a:rPr lang="en-US" sz="2000" dirty="0"/>
              <a:t>TRUE NEGATIVES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2167" y="3121242"/>
            <a:ext cx="2383661" cy="369332"/>
          </a:xfrm>
          <a:prstGeom prst="rect">
            <a:avLst/>
          </a:prstGeom>
          <a:noFill/>
        </p:spPr>
        <p:txBody>
          <a:bodyPr wrap="square" lIns="91440" rIns="91440" rtlCol="0">
            <a:spAutoFit/>
          </a:bodyPr>
          <a:lstStyle/>
          <a:p>
            <a:pPr algn="r">
              <a:lnSpc>
                <a:spcPct val="90000"/>
              </a:lnSpc>
              <a:spcBef>
                <a:spcPts val="800"/>
              </a:spcBef>
            </a:pPr>
            <a:r>
              <a:rPr lang="en-US" sz="2000" dirty="0"/>
              <a:t>TRUE POSITIVES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1354" y="5521313"/>
            <a:ext cx="2242314" cy="748923"/>
          </a:xfrm>
          <a:prstGeom prst="rect">
            <a:avLst/>
          </a:prstGeom>
          <a:noFill/>
        </p:spPr>
        <p:txBody>
          <a:bodyPr wrap="square" lIns="91440" rIns="91440" rtlCol="0">
            <a:spAutoFit/>
          </a:bodyPr>
          <a:lstStyle/>
          <a:p>
            <a:pPr algn="r">
              <a:lnSpc>
                <a:spcPct val="90000"/>
              </a:lnSpc>
              <a:spcBef>
                <a:spcPts val="800"/>
              </a:spcBef>
            </a:pPr>
            <a:endParaRPr lang="en-US" sz="2000" dirty="0"/>
          </a:p>
          <a:p>
            <a:pPr algn="r">
              <a:lnSpc>
                <a:spcPct val="90000"/>
              </a:lnSpc>
              <a:spcBef>
                <a:spcPts val="800"/>
              </a:spcBef>
            </a:pPr>
            <a:r>
              <a:rPr lang="en-US" sz="2000" dirty="0"/>
              <a:t>FALSE POSITIVES 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4481332" y="3490269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>
            <a:off x="4478792" y="3490269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297692" y="3108273"/>
            <a:ext cx="709669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664099" y="5073197"/>
            <a:ext cx="687193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0</a:t>
            </a:r>
          </a:p>
        </p:txBody>
      </p:sp>
      <p:sp>
        <p:nvSpPr>
          <p:cNvPr id="18" name="TextBox 17"/>
          <p:cNvSpPr txBox="1"/>
          <p:nvPr/>
        </p:nvSpPr>
        <p:spPr>
          <a:xfrm rot="16200000">
            <a:off x="1411013" y="4596512"/>
            <a:ext cx="2376264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ACTUAL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664099" y="3880764"/>
            <a:ext cx="709669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43705" y="3797488"/>
            <a:ext cx="937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485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22265" y="3793560"/>
            <a:ext cx="937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107</a:t>
            </a:r>
            <a:endParaRPr lang="en-IN" sz="2000" dirty="0"/>
          </a:p>
        </p:txBody>
      </p:sp>
      <p:sp>
        <p:nvSpPr>
          <p:cNvPr id="22" name="TextBox 21"/>
          <p:cNvSpPr txBox="1"/>
          <p:nvPr/>
        </p:nvSpPr>
        <p:spPr>
          <a:xfrm>
            <a:off x="4625360" y="4980821"/>
            <a:ext cx="10345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250</a:t>
            </a:r>
            <a:endParaRPr lang="en-IN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3531078" y="5001253"/>
            <a:ext cx="937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400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5659891" y="3490269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297692" y="3490269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5400000">
            <a:off x="4478791" y="4647656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5400000">
            <a:off x="4478791" y="2309169"/>
            <a:ext cx="0" cy="2362200"/>
          </a:xfrm>
          <a:prstGeom prst="line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821041" y="3121242"/>
            <a:ext cx="687193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243691" y="2642310"/>
            <a:ext cx="2376264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/>
              <a:t>PREDICTION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65171" y="1196752"/>
            <a:ext cx="7593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CONFUSION MATRIX AT 50% TASK COMPLETION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5171" y="1762541"/>
            <a:ext cx="7089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Total no of task after 75-25 train-test split is 1242</a:t>
            </a:r>
          </a:p>
        </p:txBody>
      </p:sp>
    </p:spTree>
    <p:extLst>
      <p:ext uri="{BB962C8B-B14F-4D97-AF65-F5344CB8AC3E}">
        <p14:creationId xmlns:p14="http://schemas.microsoft.com/office/powerpoint/2010/main" val="2250987969"/>
      </p:ext>
    </p:extLst>
  </p:cSld>
  <p:clrMapOvr>
    <a:masterClrMapping/>
  </p:clrMapOvr>
</p:sld>
</file>

<file path=ppt/theme/theme1.xml><?xml version="1.0" encoding="utf-8"?>
<a:theme xmlns:a="http://schemas.openxmlformats.org/drawingml/2006/main" name="Spectrum - 4x3">
  <a:themeElements>
    <a:clrScheme name="i9_Multicolored Dark">
      <a:dk1>
        <a:srgbClr val="FFFFFF"/>
      </a:dk1>
      <a:lt1>
        <a:srgbClr val="2B2B2D"/>
      </a:lt1>
      <a:dk2>
        <a:srgbClr val="21B169"/>
      </a:dk2>
      <a:lt2>
        <a:srgbClr val="CF423F"/>
      </a:lt2>
      <a:accent1>
        <a:srgbClr val="4DB3C7"/>
      </a:accent1>
      <a:accent2>
        <a:srgbClr val="85CA46"/>
      </a:accent2>
      <a:accent3>
        <a:srgbClr val="F49D00"/>
      </a:accent3>
      <a:accent4>
        <a:srgbClr val="D2326B"/>
      </a:accent4>
      <a:accent5>
        <a:srgbClr val="1D6E9B"/>
      </a:accent5>
      <a:accent6>
        <a:srgbClr val="6F4EA4"/>
      </a:accent6>
      <a:hlink>
        <a:srgbClr val="7030A0"/>
      </a:hlink>
      <a:folHlink>
        <a:srgbClr val="00B0F0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i9_Multicolored">
      <a:dk1>
        <a:srgbClr val="57565A"/>
      </a:dk1>
      <a:lt1>
        <a:sysClr val="window" lastClr="FFFFFF"/>
      </a:lt1>
      <a:dk2>
        <a:srgbClr val="21B169"/>
      </a:dk2>
      <a:lt2>
        <a:srgbClr val="CF423F"/>
      </a:lt2>
      <a:accent1>
        <a:srgbClr val="4DB3C7"/>
      </a:accent1>
      <a:accent2>
        <a:srgbClr val="85CA46"/>
      </a:accent2>
      <a:accent3>
        <a:srgbClr val="F49D00"/>
      </a:accent3>
      <a:accent4>
        <a:srgbClr val="D2326B"/>
      </a:accent4>
      <a:accent5>
        <a:srgbClr val="1D6E9B"/>
      </a:accent5>
      <a:accent6>
        <a:srgbClr val="6850B4"/>
      </a:accent6>
      <a:hlink>
        <a:srgbClr val="7030A0"/>
      </a:hlink>
      <a:folHlink>
        <a:srgbClr val="00B0F0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152036</TotalTime>
  <Words>320</Words>
  <Application>Microsoft Office PowerPoint</Application>
  <PresentationFormat>On-screen Show (4:3)</PresentationFormat>
  <Paragraphs>88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Open Sans</vt:lpstr>
      <vt:lpstr>Open Sans Light</vt:lpstr>
      <vt:lpstr>Segoe UI Black</vt:lpstr>
      <vt:lpstr>Segoe UI Semibold</vt:lpstr>
      <vt:lpstr>Spectrum - 4x3</vt:lpstr>
      <vt:lpstr>2_Office Theme</vt:lpstr>
      <vt:lpstr>PowerPoint Presentation</vt:lpstr>
      <vt:lpstr>PowerPoint Presentation</vt:lpstr>
      <vt:lpstr>PowerPoint Presentation</vt:lpstr>
      <vt:lpstr>PowerPoint Presentation</vt:lpstr>
      <vt:lpstr>ALGORITHM</vt:lpstr>
      <vt:lpstr>ROC CURVE </vt:lpstr>
      <vt:lpstr>CAP CURVE </vt:lpstr>
      <vt:lpstr>PowerPoint Presentation</vt:lpstr>
      <vt:lpstr>COST FUNCTION ANALYSIS</vt:lpstr>
      <vt:lpstr>COST FUNCTION EQUATIONS</vt:lpstr>
      <vt:lpstr>Questions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Exec (youexec.com) Pitch Deck</dc:title>
  <dc:creator>You Exec (youexec.com)</dc:creator>
  <cp:lastModifiedBy>Chinmay Ajnadkar</cp:lastModifiedBy>
  <cp:revision>1495</cp:revision>
  <dcterms:created xsi:type="dcterms:W3CDTF">2014-10-08T23:03:32Z</dcterms:created>
  <dcterms:modified xsi:type="dcterms:W3CDTF">2017-04-20T04:52:11Z</dcterms:modified>
</cp:coreProperties>
</file>